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0"/>
  </p:notesMasterIdLst>
  <p:sldIdLst>
    <p:sldId id="256" r:id="rId5"/>
    <p:sldId id="278" r:id="rId6"/>
    <p:sldId id="279" r:id="rId7"/>
    <p:sldId id="280" r:id="rId8"/>
    <p:sldId id="281" r:id="rId9"/>
  </p:sldIdLst>
  <p:sldSz cx="9144000" cy="5143500" type="screen16x9"/>
  <p:notesSz cx="6799263" cy="9929813"/>
  <p:defaultTextStyle>
    <a:defPPr>
      <a:defRPr lang="en-US"/>
    </a:defPPr>
    <a:lvl1pPr marL="0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632"/>
    <a:srgbClr val="ED8B00"/>
    <a:srgbClr val="215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D8A1B-B52A-461A-BFD4-ABEB35EA5451}" v="15" dt="2025-05-20T12:35:19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58"/>
  </p:normalViewPr>
  <p:slideViewPr>
    <p:cSldViewPr snapToGrid="0" snapToObjects="1">
      <p:cViewPr varScale="1">
        <p:scale>
          <a:sx n="146" d="100"/>
          <a:sy n="146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0EBB3-FAE8-EC4F-A907-14A53C4A6C6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DA6E-07FC-6C43-9D31-85BFB24F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637794" y="2426600"/>
            <a:ext cx="419938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4642" r="29478" b="4642"/>
          <a:stretch/>
        </p:blipFill>
        <p:spPr>
          <a:xfrm>
            <a:off x="5145404" y="0"/>
            <a:ext cx="3998596" cy="5143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" y="4011167"/>
            <a:ext cx="1897066" cy="71367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0D630A9-8BC2-1041-A8FF-151E631A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364" y="418658"/>
            <a:ext cx="4199382" cy="1904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Document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C7446FD-ABA3-ED49-BF37-6161B5FF56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64" y="2571748"/>
            <a:ext cx="4197094" cy="1130139"/>
          </a:xfr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77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US" dirty="0"/>
              <a:t>Sub header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637794" y="2426600"/>
            <a:ext cx="419938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7000"/>
          </a:blip>
          <a:srcRect t="4642" r="29483" b="4650"/>
          <a:stretch/>
        </p:blipFill>
        <p:spPr>
          <a:xfrm>
            <a:off x="5145404" y="0"/>
            <a:ext cx="3998596" cy="514349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53E3962-D72D-EB41-A148-73877DB42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364" y="418658"/>
            <a:ext cx="4199382" cy="1904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Section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0E4D0D5-9C80-1B47-BEF4-E32B5F34F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64" y="2571748"/>
            <a:ext cx="4197094" cy="1130139"/>
          </a:xfr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77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US" dirty="0"/>
              <a:t>Sub header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5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7794" y="2426600"/>
            <a:ext cx="41993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145404" y="-263457"/>
            <a:ext cx="5670414" cy="567041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9B0EAF-53E8-C84F-9355-1FA11C156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364" y="418658"/>
            <a:ext cx="4199382" cy="1904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1B45BC2-01B8-D14C-ABC1-4C1EA7B46A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64" y="2571748"/>
            <a:ext cx="4197094" cy="113013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US" dirty="0"/>
              <a:t>Sub header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8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7794" y="2426600"/>
            <a:ext cx="41993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145404" y="-263457"/>
            <a:ext cx="5670414" cy="567041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18C0E4-3483-384D-A167-2F870FE2D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364" y="418658"/>
            <a:ext cx="4199382" cy="1904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5E7D08-2EC5-044E-93F4-ABD2E41F60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64" y="2571748"/>
            <a:ext cx="4197094" cy="113013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2pPr>
            <a:lvl3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3pPr>
            <a:lvl4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US" dirty="0"/>
              <a:t>Sub header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28650" y="4770702"/>
            <a:ext cx="65128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28650" y="962904"/>
            <a:ext cx="7886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86" y="4548338"/>
            <a:ext cx="1182163" cy="444729"/>
          </a:xfrm>
          <a:prstGeom prst="rect">
            <a:avLst/>
          </a:prstGeom>
        </p:spPr>
      </p:pic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BB5A5692-0CAF-3948-8270-18706C1BA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225550"/>
            <a:ext cx="7886700" cy="3136900"/>
          </a:xfrm>
        </p:spPr>
        <p:txBody>
          <a:bodyPr numCol="2"/>
          <a:lstStyle>
            <a:lvl1pPr>
              <a:lnSpc>
                <a:spcPct val="100000"/>
              </a:lnSpc>
              <a:defRPr/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F1238E-8FBA-114A-80A3-75D2F3B9E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689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3887393" y="1225299"/>
            <a:ext cx="4627959" cy="31729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4770702"/>
            <a:ext cx="65128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28650" y="962904"/>
            <a:ext cx="7886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86" y="4548338"/>
            <a:ext cx="1182163" cy="44472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C3483E-071B-564F-B74C-900B3228D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225299"/>
            <a:ext cx="2949178" cy="317296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884" indent="0">
              <a:buNone/>
              <a:defRPr sz="1200" baseline="0"/>
            </a:lvl2pPr>
            <a:lvl3pPr marL="685766" indent="0">
              <a:buNone/>
              <a:defRPr sz="1200" baseline="0"/>
            </a:lvl3pPr>
            <a:lvl4pPr marL="1028649" indent="0">
              <a:buNone/>
              <a:defRPr sz="1200" baseline="0"/>
            </a:lvl4pPr>
            <a:lvl5pPr marL="1371532" indent="0">
              <a:buNone/>
              <a:defRPr sz="1200" baseline="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37C9D29-AFD6-9043-BAC6-9361B7A7F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689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628651" y="1225299"/>
            <a:ext cx="7886702" cy="31729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4770702"/>
            <a:ext cx="65128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28650" y="962904"/>
            <a:ext cx="7886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86" y="4548338"/>
            <a:ext cx="1182163" cy="444729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795B0CA-9489-9E44-9B31-9A4459A8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689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r="29512" b="4650"/>
          <a:stretch/>
        </p:blipFill>
        <p:spPr>
          <a:xfrm>
            <a:off x="5145404" y="0"/>
            <a:ext cx="3998596" cy="5143497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637794" y="2421134"/>
            <a:ext cx="419938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26364" y="1865824"/>
            <a:ext cx="26700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A5632"/>
                </a:solidFill>
                <a:latin typeface="Raleway Medium" charset="0"/>
              </a:rPr>
              <a:t>Thank</a:t>
            </a:r>
            <a:r>
              <a:rPr lang="en-US" sz="2200" baseline="0" dirty="0">
                <a:solidFill>
                  <a:srgbClr val="1A5632"/>
                </a:solidFill>
                <a:latin typeface="Raleway Medium" charset="0"/>
              </a:rPr>
              <a:t> you</a:t>
            </a:r>
            <a:endParaRPr lang="en-US" sz="2200" dirty="0">
              <a:solidFill>
                <a:srgbClr val="1A5632"/>
              </a:solidFill>
              <a:latin typeface="Raleway Medium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6364" y="2588079"/>
            <a:ext cx="2619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ffectLst/>
                <a:latin typeface="Lato" panose="020F0502020204030203" pitchFamily="34" charset="77"/>
              </a:rPr>
              <a:t>www.srscmat.co.uk</a:t>
            </a:r>
            <a:endParaRPr lang="en-US" sz="1200" dirty="0">
              <a:effectLst/>
              <a:latin typeface="Lato" panose="020F0502020204030203" pitchFamily="34" charset="77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" y="4011168"/>
            <a:ext cx="1897066" cy="713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33" y="4072227"/>
            <a:ext cx="1482139" cy="7144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36F4F9E8-0D37-DB4C-BB47-FB4ABC29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5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06" r:id="rId3"/>
    <p:sldLayoutId id="2147483722" r:id="rId4"/>
    <p:sldLayoutId id="2147483710" r:id="rId5"/>
    <p:sldLayoutId id="2147483704" r:id="rId6"/>
    <p:sldLayoutId id="2147483723" r:id="rId7"/>
    <p:sldLayoutId id="2147483724" r:id="rId8"/>
  </p:sldLayoutIdLst>
  <p:txStyles>
    <p:titleStyle>
      <a:lvl1pPr algn="l" defTabSz="685800" rtl="0" eaLnBrk="1" latinLnBrk="0" hangingPunct="1">
        <a:lnSpc>
          <a:spcPts val="2600"/>
        </a:lnSpc>
        <a:spcBef>
          <a:spcPct val="0"/>
        </a:spcBef>
        <a:spcAft>
          <a:spcPts val="600"/>
        </a:spcAft>
        <a:buNone/>
        <a:defRPr sz="2200" kern="1200" baseline="0">
          <a:solidFill>
            <a:srgbClr val="1A5632"/>
          </a:solidFill>
          <a:latin typeface="Raleway Medium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spcAft>
          <a:spcPts val="300"/>
        </a:spcAft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Lato" panose="020F0502020204030203" pitchFamily="34" charset="77"/>
          <a:ea typeface="Lato" panose="020F0502020204030203" pitchFamily="34" charset="77"/>
          <a:cs typeface="Lato" panose="020F0502020204030203" pitchFamily="34" charset="77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300"/>
        </a:spcAft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Lato" panose="020F0502020204030203" pitchFamily="34" charset="77"/>
          <a:ea typeface="Lato" panose="020F0502020204030203" pitchFamily="34" charset="77"/>
          <a:cs typeface="Lato" panose="020F0502020204030203" pitchFamily="34" charset="77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300"/>
        </a:spcAft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Lato" panose="020F0502020204030203" pitchFamily="34" charset="77"/>
          <a:ea typeface="Lato" panose="020F0502020204030203" pitchFamily="34" charset="77"/>
          <a:cs typeface="Lato" panose="020F0502020204030203" pitchFamily="34" charset="77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300"/>
        </a:spcAft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Lato" panose="020F0502020204030203" pitchFamily="34" charset="77"/>
          <a:ea typeface="Lato" panose="020F0502020204030203" pitchFamily="34" charset="77"/>
          <a:cs typeface="Lato" panose="020F0502020204030203" pitchFamily="34" charset="77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300"/>
        </a:spcAft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Lato" panose="020F0502020204030203" pitchFamily="34" charset="77"/>
          <a:ea typeface="Lato" panose="020F0502020204030203" pitchFamily="34" charset="77"/>
          <a:cs typeface="Lato" panose="020F0502020204030203" pitchFamily="34" charset="77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E0F9-E75B-1446-90E7-F12F8276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418658"/>
            <a:ext cx="4199382" cy="678622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Ambassadors For Hope Teams meeting 20 May 2025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9569B-A940-DA4B-AD08-6D91DDBCB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162" y="1097280"/>
            <a:ext cx="5090045" cy="2671354"/>
          </a:xfrm>
        </p:spPr>
        <p:txBody>
          <a:bodyPr>
            <a:noAutofit/>
          </a:bodyPr>
          <a:lstStyle/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Pupil voice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85FEA-3A01-1809-2EF4-23B0FED8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85" y="3973922"/>
            <a:ext cx="24574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4939-94D5-616F-C53F-FC9F2545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833" y="2816820"/>
            <a:ext cx="4199382" cy="1904152"/>
          </a:xfrm>
        </p:spPr>
        <p:txBody>
          <a:bodyPr>
            <a:normAutofit fontScale="90000"/>
          </a:bodyPr>
          <a:lstStyle/>
          <a:p>
            <a:r>
              <a:rPr lang="en-GB" sz="1600" b="1" dirty="0"/>
              <a:t>What Went Well</a:t>
            </a:r>
            <a:br>
              <a:rPr lang="en-GB" sz="1600" b="1" dirty="0"/>
            </a:br>
            <a:r>
              <a:rPr lang="en-GB" sz="1600" b="1" dirty="0"/>
              <a:t>We had a great time as Ambassadors!</a:t>
            </a:r>
            <a:br>
              <a:rPr lang="en-GB" sz="1600" dirty="0"/>
            </a:br>
            <a:r>
              <a:rPr lang="en-GB" sz="1600" dirty="0"/>
              <a:t>Here's what we enjoyed:</a:t>
            </a:r>
            <a:br>
              <a:rPr lang="en-GB" sz="1600" dirty="0"/>
            </a:br>
            <a:r>
              <a:rPr lang="en-GB" sz="1600" dirty="0"/>
              <a:t>🌟 Presenting to the Bishop and receiving our  badges  (NMM)</a:t>
            </a:r>
            <a:br>
              <a:rPr lang="en-GB" sz="1600" dirty="0"/>
            </a:br>
            <a:r>
              <a:rPr lang="en-GB" sz="1600" dirty="0"/>
              <a:t>🏫 Each school had a chance to shine (CHA)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🤝 Meeting new schools and sharing ideas (EDW)</a:t>
            </a:r>
            <a:br>
              <a:rPr lang="en-GB" sz="1600" dirty="0"/>
            </a:br>
            <a:r>
              <a:rPr lang="en-GB" sz="1600" dirty="0"/>
              <a:t>🗣️ Growing confident in speaking and making friends (ENG)</a:t>
            </a:r>
            <a:br>
              <a:rPr lang="en-GB" sz="1600" dirty="0"/>
            </a:br>
            <a:r>
              <a:rPr lang="en-GB" sz="1600" dirty="0"/>
              <a:t>🧠 Planning and spending special time together (SJF)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60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4A046F0-34CB-D57A-4A90-462D86B5E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9002" y="177221"/>
            <a:ext cx="826861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🧭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Celebrating our unique school values (HRB)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💖 Representing our schools and supporting charities (MGL)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📞 Easy to talk with others and work as a team (STM)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💡 Sharing new ideas and taking them back to our school (St Joseph's Derby)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🎨 Enjoying the wide variety of activities (BEN)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🧍 Feeling included and involved (MMB)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😊 Meeting new people (THO)</a:t>
            </a:r>
          </a:p>
        </p:txBody>
      </p:sp>
    </p:spTree>
    <p:extLst>
      <p:ext uri="{BB962C8B-B14F-4D97-AF65-F5344CB8AC3E}">
        <p14:creationId xmlns:p14="http://schemas.microsoft.com/office/powerpoint/2010/main" val="182226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A502-990F-5789-9F8E-9A2EB70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3000494"/>
            <a:ext cx="6719572" cy="1904152"/>
          </a:xfrm>
        </p:spPr>
        <p:txBody>
          <a:bodyPr>
            <a:noAutofit/>
          </a:bodyPr>
          <a:lstStyle/>
          <a:p>
            <a:br>
              <a:rPr lang="en-GB" sz="1800" b="1" dirty="0"/>
            </a:br>
            <a:br>
              <a:rPr lang="en-GB" sz="1800" b="1" dirty="0"/>
            </a:br>
            <a:br>
              <a:rPr lang="en-GB" sz="1800" b="1" dirty="0"/>
            </a:br>
            <a:br>
              <a:rPr lang="en-GB" sz="1800" b="1" dirty="0"/>
            </a:br>
            <a:br>
              <a:rPr lang="en-GB" sz="1800" b="1" dirty="0"/>
            </a:br>
            <a:br>
              <a:rPr lang="en-GB" sz="1800" b="1" dirty="0"/>
            </a:br>
            <a:br>
              <a:rPr lang="en-GB" sz="1800" b="1" dirty="0"/>
            </a:br>
            <a:r>
              <a:rPr lang="en-GB" sz="1800" b="1" dirty="0"/>
              <a:t>Ideas to Make It Even Better</a:t>
            </a:r>
            <a:br>
              <a:rPr lang="en-GB" sz="1400" b="1" dirty="0"/>
            </a:br>
            <a:r>
              <a:rPr lang="en-GB" sz="1600" b="1" dirty="0"/>
              <a:t>We had some great suggestions for next time:</a:t>
            </a:r>
            <a:br>
              <a:rPr lang="en-GB" sz="1600" b="1" dirty="0"/>
            </a:br>
            <a:br>
              <a:rPr lang="en-GB" sz="1600" b="1" dirty="0"/>
            </a:br>
            <a:r>
              <a:rPr lang="en-GB" sz="1600" dirty="0"/>
              <a:t>❓ Ask the Bishop some questions (CHA)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🙋 Involve more people (THO – COW)</a:t>
            </a: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💚 Do more charity work linked to CAFOD &amp; Pope Francis themes (EDW)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🎤 Present without a script (St Joseph's Derby)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🎉 Focus on charity for the Jubilee Year (HRB)</a:t>
            </a:r>
            <a:br>
              <a:rPr lang="en-GB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6516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69912EB-55CF-ED4D-1CA2-33E97446E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0475" y="877028"/>
            <a:ext cx="70326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🎤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Introduce schools formally in meetings (STM)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🤝 Meet with the Bishop and Trust board (STM)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✝️ Invite Parish Priests into schools and meetings (THO, MMB)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🏅 Have inspirational guests like Adam Peaty (BEN)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❤️ Make Ambassadors for Hope a Trust-wide charity focus (STM)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69445"/>
      </p:ext>
    </p:extLst>
  </p:cSld>
  <p:clrMapOvr>
    <a:masterClrMapping/>
  </p:clrMapOvr>
</p:sld>
</file>

<file path=ppt/theme/theme1.xml><?xml version="1.0" encoding="utf-8"?>
<a:theme xmlns:a="http://schemas.openxmlformats.org/drawingml/2006/main" name="St Ralphs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S S&amp;C report - 20.11.23" id="{574F3E99-95F1-463C-A46E-7871F86867F3}" vid="{2B906234-6747-4144-BD7F-850EB0867B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058117E170647BAC39EAE48E27E37" ma:contentTypeVersion="16" ma:contentTypeDescription="Create a new document." ma:contentTypeScope="" ma:versionID="ab397e70ae581dbbb76d292e8553f3e0">
  <xsd:schema xmlns:xsd="http://www.w3.org/2001/XMLSchema" xmlns:xs="http://www.w3.org/2001/XMLSchema" xmlns:p="http://schemas.microsoft.com/office/2006/metadata/properties" xmlns:ns2="ee1eca0b-71b6-4494-bb1d-e813ecb41ac9" xmlns:ns3="9146cdb8-42ab-4c82-ae8c-e86206c9830b" targetNamespace="http://schemas.microsoft.com/office/2006/metadata/properties" ma:root="true" ma:fieldsID="c3ae9dde4281143e80328507c88b9389" ns2:_="" ns3:_="">
    <xsd:import namespace="ee1eca0b-71b6-4494-bb1d-e813ecb41ac9"/>
    <xsd:import namespace="9146cdb8-42ab-4c82-ae8c-e86206c98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eca0b-71b6-4494-bb1d-e813ecb41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6cdb8-42ab-4c82-ae8c-e86206c9830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f60b4ff-b301-4a17-afc3-aa75a42c3627}" ma:internalName="TaxCatchAll" ma:showField="CatchAllData" ma:web="9146cdb8-42ab-4c82-ae8c-e86206c983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46cdb8-42ab-4c82-ae8c-e86206c9830b">
      <UserInfo>
        <DisplayName>Sarah Lockyer</DisplayName>
        <AccountId>12</AccountId>
        <AccountType/>
      </UserInfo>
      <UserInfo>
        <DisplayName>Patricia Chapman</DisplayName>
        <AccountId>13</AccountId>
        <AccountType/>
      </UserInfo>
      <UserInfo>
        <DisplayName>Rachael Snowdon-Poole</DisplayName>
        <AccountId>16</AccountId>
        <AccountType/>
      </UserInfo>
      <UserInfo>
        <DisplayName>Kevin Gritton</DisplayName>
        <AccountId>14</AccountId>
        <AccountType/>
      </UserInfo>
      <UserInfo>
        <DisplayName>Nicola Allen</DisplayName>
        <AccountId>29</AccountId>
        <AccountType/>
      </UserInfo>
    </SharedWithUsers>
    <TaxCatchAll xmlns="9146cdb8-42ab-4c82-ae8c-e86206c9830b" xsi:nil="true"/>
    <lcf76f155ced4ddcb4097134ff3c332f xmlns="ee1eca0b-71b6-4494-bb1d-e813ecb41a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786450-BD08-4E39-ACE5-D52F223843A1}"/>
</file>

<file path=customXml/itemProps2.xml><?xml version="1.0" encoding="utf-8"?>
<ds:datastoreItem xmlns:ds="http://schemas.openxmlformats.org/officeDocument/2006/customXml" ds:itemID="{82A5A5DA-71BC-4EBC-8D07-4DB55D1EF9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3577C-F11C-416D-ADC2-4E65CD941D3F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cdb12aa0-cf4b-4add-9cc1-e82f43fbdbcb"/>
    <ds:schemaRef ds:uri="http://schemas.microsoft.com/office/2006/documentManagement/types"/>
    <ds:schemaRef ds:uri="http://purl.org/dc/terms/"/>
    <ds:schemaRef ds:uri="dcbf9891-54ff-447d-a22a-2341b4dad238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DPS Standards &amp; Curriculum report - 20.11.23</Template>
  <TotalTime>434</TotalTime>
  <Words>321</Words>
  <Application>Microsoft Office PowerPoint</Application>
  <PresentationFormat>On-screen Show (16:9)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Lato</vt:lpstr>
      <vt:lpstr>Raleway Medium</vt:lpstr>
      <vt:lpstr>St Ralphs Theme</vt:lpstr>
      <vt:lpstr>   Ambassadors For Hope Teams meeting 20 May 2025 </vt:lpstr>
      <vt:lpstr>What Went Well We had a great time as Ambassadors! Here's what we enjoyed: 🌟 Presenting to the Bishop and receiving our  badges  (NMM) 🏫 Each school had a chance to shine (CHA)  🤝 Meeting new schools and sharing ideas (EDW) 🗣️ Growing confident in speaking and making friends (ENG) 🧠 Planning and spending special time together (SJF) </vt:lpstr>
      <vt:lpstr>🧭 Celebrating our unique school values (HRB)  💖 Representing our schools and supporting charities (MGL)  📞 Easy to talk with others and work as a team (STM)  💡 Sharing new ideas and taking them back to our school (St Joseph's Derby)  🎨 Enjoying the wide variety of activities (BEN)  🧍 Feeling included and involved (MMB)  😊 Meeting new people (THO)</vt:lpstr>
      <vt:lpstr>       Ideas to Make It Even Better We had some great suggestions for next time:  ❓ Ask the Bishop some questions (CHA)  🙋 Involve more people (THO – COW)   💚 Do more charity work linked to CAFOD &amp; Pope Francis themes (EDW)  🎤 Present without a script (St Joseph's Derby)  🎉 Focus on charity for the Jubilee Year (HRB) </vt:lpstr>
      <vt:lpstr>🎤 Introduce schools formally in meetings (STM)  🤝 Meet with the Bishop and Trust board (STM)  ✝️ Invite Parish Priests into schools and meetings (THO, MMB)  🏅 Have inspirational guests like Adam Peaty (BEN)  ❤️ Make Ambassadors for Hope a Trust-wide charity focus (STM)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and Curriculum Committee Report</dc:title>
  <dc:creator>Rachael Snowdon-Poole</dc:creator>
  <cp:lastModifiedBy>Rebecca Archer</cp:lastModifiedBy>
  <cp:revision>92</cp:revision>
  <cp:lastPrinted>2025-07-07T16:38:32Z</cp:lastPrinted>
  <dcterms:created xsi:type="dcterms:W3CDTF">2023-11-14T08:21:48Z</dcterms:created>
  <dcterms:modified xsi:type="dcterms:W3CDTF">2025-07-07T16:41:13Z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0x0101001AB058117E170647BAC39EAE48E27E37</vt:lpwstr>
  </property>
</Properties>
</file>