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6" r:id="rId6"/>
    <p:sldId id="257" r:id="rId7"/>
    <p:sldId id="258" r:id="rId8"/>
    <p:sldId id="259" r:id="rId9"/>
    <p:sldId id="270" r:id="rId10"/>
    <p:sldId id="260" r:id="rId11"/>
    <p:sldId id="261" r:id="rId12"/>
    <p:sldId id="264" r:id="rId13"/>
    <p:sldId id="262" r:id="rId14"/>
    <p:sldId id="269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6242A-D809-45B6-A254-FF8656D70114}" v="9" dt="2024-10-10T15:06:05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B2DFE-03AE-4343-80F6-80328E33B186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E5148-C69A-4C64-AEC5-C67B448F2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8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E5148-C69A-4C64-AEC5-C67B448F2E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0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FD2-074D-4BA0-8C25-EBD0FFDDEAD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6A2-B051-4723-93D7-BA7DBCDE2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75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FD2-074D-4BA0-8C25-EBD0FFDDEAD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6A2-B051-4723-93D7-BA7DBCDE2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76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FD2-074D-4BA0-8C25-EBD0FFDDEAD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6A2-B051-4723-93D7-BA7DBCDE2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19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FD2-074D-4BA0-8C25-EBD0FFDDEAD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6A2-B051-4723-93D7-BA7DBCDE2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5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FD2-074D-4BA0-8C25-EBD0FFDDEAD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6A2-B051-4723-93D7-BA7DBCDE2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6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FD2-074D-4BA0-8C25-EBD0FFDDEAD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6A2-B051-4723-93D7-BA7DBCDE2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6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FD2-074D-4BA0-8C25-EBD0FFDDEAD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6A2-B051-4723-93D7-BA7DBCDE2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0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FD2-074D-4BA0-8C25-EBD0FFDDEAD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6A2-B051-4723-93D7-BA7DBCDE2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5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FD2-074D-4BA0-8C25-EBD0FFDDEAD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6A2-B051-4723-93D7-BA7DBCDE2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55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FD2-074D-4BA0-8C25-EBD0FFDDEAD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6A2-B051-4723-93D7-BA7DBCDE2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81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DFD2-074D-4BA0-8C25-EBD0FFDDEAD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6A2-B051-4723-93D7-BA7DBCDE2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12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9DFD2-074D-4BA0-8C25-EBD0FFDDEAD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806A2-B051-4723-93D7-BA7DBCDE2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6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lass4@geo.srscmat.co.uk" TargetMode="External"/><Relationship Id="rId2" Type="http://schemas.openxmlformats.org/officeDocument/2006/relationships/hyperlink" Target="mailto:class3@geo.srscmat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470025"/>
          </a:xfrm>
        </p:spPr>
        <p:txBody>
          <a:bodyPr/>
          <a:lstStyle/>
          <a:p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208912" cy="2448272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Class 3</a:t>
            </a:r>
          </a:p>
          <a:p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Teacher – Mrs Holmes</a:t>
            </a:r>
          </a:p>
          <a:p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Teaching Assistant – Mrs Stringer</a:t>
            </a:r>
          </a:p>
          <a:p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Class 4</a:t>
            </a:r>
            <a:b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Teacher – Mrs Sanders-Day</a:t>
            </a:r>
          </a:p>
          <a:p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Teaching Assistant – Miss Goodwin</a:t>
            </a:r>
          </a:p>
          <a:p>
            <a:b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Key Stage 1 Lead – Mr Annable/Mrs Brunning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6632"/>
            <a:ext cx="772281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916099" cy="127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5731"/>
            <a:ext cx="1944929" cy="128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5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Please ensure children are not wearing jewellery and earrings are only studs. 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Playsuits are not allowed within the school uniform policy. 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Please make sure they wear sensible and comfortable shoes. 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Please label all your child’s clothes. </a:t>
            </a:r>
          </a:p>
        </p:txBody>
      </p:sp>
    </p:spTree>
    <p:extLst>
      <p:ext uri="{BB962C8B-B14F-4D97-AF65-F5344CB8AC3E}">
        <p14:creationId xmlns:p14="http://schemas.microsoft.com/office/powerpoint/2010/main" val="156818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8BD9-A8BB-3F7A-7EF9-C679EE0A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Anything else?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8D56F-8763-C768-2BB7-804CB8CF4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check school website (class pages) for regular updates, as well as important documents and links.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Please sign agreement in the front of your child’s reading diary. </a:t>
            </a: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If your child is unwell, please contact the school office for further guidance.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Please ensure your child has a water bottle at school and that it is named.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Any 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238"/>
            <a:ext cx="8229600" cy="16889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/>
              <a:t>Alternatively, for more privacy, please email us using the class email address…</a:t>
            </a:r>
          </a:p>
          <a:p>
            <a:pPr marL="0" indent="0" algn="ctr">
              <a:buNone/>
            </a:pPr>
            <a:r>
              <a:rPr lang="en-GB" sz="2800" dirty="0"/>
              <a:t>Class 3 – </a:t>
            </a:r>
            <a:r>
              <a:rPr lang="en-GB" sz="2800" dirty="0">
                <a:hlinkClick r:id="rId2"/>
              </a:rPr>
              <a:t>class3@geo.srscmat.co.uk</a:t>
            </a:r>
            <a:r>
              <a:rPr lang="en-GB" sz="2800" dirty="0"/>
              <a:t> </a:t>
            </a:r>
          </a:p>
          <a:p>
            <a:pPr marL="0" indent="0" algn="ctr">
              <a:buNone/>
            </a:pPr>
            <a:r>
              <a:rPr lang="en-GB" sz="2800" dirty="0"/>
              <a:t>Class 4 – </a:t>
            </a:r>
            <a:r>
              <a:rPr lang="en-GB" sz="2800" dirty="0">
                <a:hlinkClick r:id="rId3"/>
              </a:rPr>
              <a:t>class4@geo.srscmat.co.uk</a:t>
            </a: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608512" cy="26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8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ist of words&#10;&#10;Description automatically generated">
            <a:extLst>
              <a:ext uri="{FF2B5EF4-FFF2-40B4-BE49-F238E27FC236}">
                <a16:creationId xmlns:a16="http://schemas.microsoft.com/office/drawing/2014/main" id="{9C20EE3C-4FC3-67BD-D1CE-E5FDCD553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44"/>
            <a:ext cx="9144000" cy="55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4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Reading Books and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b="1" u="sng" dirty="0">
                <a:latin typeface="Comic Sans MS" panose="030F0702030302020204" pitchFamily="66" charset="0"/>
              </a:rPr>
              <a:t>Homework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This will be given out on </a:t>
            </a:r>
            <a:r>
              <a:rPr lang="en-GB" u="sng" dirty="0">
                <a:latin typeface="Comic Sans MS" panose="030F0702030302020204" pitchFamily="66" charset="0"/>
              </a:rPr>
              <a:t>Monday</a:t>
            </a:r>
            <a:r>
              <a:rPr lang="en-GB" dirty="0">
                <a:latin typeface="Comic Sans MS" panose="030F0702030302020204" pitchFamily="66" charset="0"/>
              </a:rPr>
              <a:t> and should be returned by </a:t>
            </a:r>
            <a:r>
              <a:rPr lang="en-GB" u="sng" dirty="0">
                <a:latin typeface="Comic Sans MS" panose="030F0702030302020204" pitchFamily="66" charset="0"/>
              </a:rPr>
              <a:t>Friday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Children will generally have 2 pieces of homework.</a:t>
            </a:r>
          </a:p>
          <a:p>
            <a:pPr marL="0" indent="0" algn="ctr">
              <a:buNone/>
            </a:pPr>
            <a:endParaRPr lang="en-GB" b="1" u="sng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b="1" u="sng" dirty="0">
                <a:latin typeface="Comic Sans MS" panose="030F0702030302020204" pitchFamily="66" charset="0"/>
              </a:rPr>
              <a:t>Reading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Please also read with your child every day and sign their reading diary to say they have read.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Reading books will be changed as per their Read, Write, </a:t>
            </a:r>
            <a:r>
              <a:rPr lang="en-GB" dirty="0" err="1">
                <a:latin typeface="Comic Sans MS" panose="030F0702030302020204" pitchFamily="66" charset="0"/>
              </a:rPr>
              <a:t>Inc</a:t>
            </a:r>
            <a:r>
              <a:rPr lang="en-GB" dirty="0">
                <a:latin typeface="Comic Sans MS" panose="030F0702030302020204" pitchFamily="66" charset="0"/>
              </a:rPr>
              <a:t> lesson – this can range from every three days to once a week. 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It is the child’s responsibility to empty their bag each morning and hand in. </a:t>
            </a:r>
          </a:p>
        </p:txBody>
      </p:sp>
    </p:spTree>
    <p:extLst>
      <p:ext uri="{BB962C8B-B14F-4D97-AF65-F5344CB8AC3E}">
        <p14:creationId xmlns:p14="http://schemas.microsoft.com/office/powerpoint/2010/main" val="201320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Read Write </a:t>
            </a:r>
            <a:r>
              <a:rPr lang="en-GB" dirty="0" err="1">
                <a:latin typeface="Comic Sans MS" panose="030F0702030302020204" pitchFamily="66" charset="0"/>
              </a:rPr>
              <a:t>Inc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Children will work in small groups for these sessions. They may not be working with their class teacher.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		You may hear about ‘Fred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		talk’. This is simply where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		the children break down 					(segment) the words in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		order to read and write them.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39569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29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Handwriting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All children in the school have specialised handwriting books. 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Please support your child at home: when writing, ensure that they hold a pencil correctly and form their letters correctly. </a:t>
            </a:r>
          </a:p>
        </p:txBody>
      </p:sp>
    </p:spTree>
    <p:extLst>
      <p:ext uri="{BB962C8B-B14F-4D97-AF65-F5344CB8AC3E}">
        <p14:creationId xmlns:p14="http://schemas.microsoft.com/office/powerpoint/2010/main" val="96205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69900"/>
            <a:ext cx="8229600" cy="1143000"/>
          </a:xfrm>
        </p:spPr>
        <p:txBody>
          <a:bodyPr/>
          <a:lstStyle/>
          <a:p>
            <a:r>
              <a:rPr lang="en-GB" u="sng" dirty="0" err="1">
                <a:latin typeface="Comic Sans MS" panose="030F0702030302020204" pitchFamily="66" charset="0"/>
              </a:rPr>
              <a:t>Numbots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162"/>
            <a:ext cx="8229600" cy="4775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We have a new ‘at home’ Maths resource called ‘</a:t>
            </a:r>
            <a:r>
              <a:rPr lang="en-GB" dirty="0" err="1">
                <a:latin typeface="Comic Sans MS" panose="030F0702030302020204" pitchFamily="66" charset="0"/>
              </a:rPr>
              <a:t>Numbots</a:t>
            </a:r>
            <a:r>
              <a:rPr lang="en-GB" dirty="0">
                <a:latin typeface="Comic Sans MS" panose="030F0702030302020204" pitchFamily="66" charset="0"/>
              </a:rPr>
              <a:t>’, </a:t>
            </a:r>
            <a:r>
              <a:rPr lang="en-US" dirty="0">
                <a:latin typeface="Comic Sans MS" panose="030F0702030302020204" pitchFamily="66" charset="0"/>
              </a:rPr>
              <a:t>which will help the children to learn their number facts - a big focus in school this year. 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We have sent home log on details.</a:t>
            </a: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 There is an expectation that children are engaging with this a few times a week for 5-10 minutes at a time.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FA913-6D8E-39B0-0294-AC8EFDD00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4637"/>
            <a:ext cx="29908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Timetables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The children will be taught by different teachers and in different classrooms for non-core subjects.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(PE, Art &amp; DT, Music and Computing)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Class 3’s PE days are Tuesday and Friday.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Class 4’s PE days are Monday and Wednesday. 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Please make sure they have a complete PE kit in school at all times. </a:t>
            </a:r>
          </a:p>
        </p:txBody>
      </p:sp>
    </p:spTree>
    <p:extLst>
      <p:ext uri="{BB962C8B-B14F-4D97-AF65-F5344CB8AC3E}">
        <p14:creationId xmlns:p14="http://schemas.microsoft.com/office/powerpoint/2010/main" val="379435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Dates for diaries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i="1" dirty="0">
                <a:latin typeface="Comic Sans MS" panose="030F0702030302020204" pitchFamily="66" charset="0"/>
              </a:rPr>
              <a:t>Celebration of the Word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Year 1 – Thursday 12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December 2024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Trip to Twycross Zoo – Monday 14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July 2025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Phonics screening check week – 9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June 2025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What does this involve…?</a:t>
            </a:r>
          </a:p>
        </p:txBody>
      </p:sp>
    </p:spTree>
    <p:extLst>
      <p:ext uri="{BB962C8B-B14F-4D97-AF65-F5344CB8AC3E}">
        <p14:creationId xmlns:p14="http://schemas.microsoft.com/office/powerpoint/2010/main" val="319674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nics powerpoint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22207" r="16138" b="6117"/>
          <a:stretch/>
        </p:blipFill>
        <p:spPr>
          <a:xfrm>
            <a:off x="179512" y="116633"/>
            <a:ext cx="3479896" cy="2664296"/>
          </a:xfrm>
          <a:prstGeom prst="rect">
            <a:avLst/>
          </a:prstGeom>
        </p:spPr>
      </p:pic>
      <p:pic>
        <p:nvPicPr>
          <p:cNvPr id="5" name="Picture 4" descr="Phonics powerpoint -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22207" r="16138" b="7580"/>
          <a:stretch/>
        </p:blipFill>
        <p:spPr>
          <a:xfrm>
            <a:off x="5508104" y="147340"/>
            <a:ext cx="3312368" cy="2484276"/>
          </a:xfrm>
          <a:prstGeom prst="rect">
            <a:avLst/>
          </a:prstGeom>
        </p:spPr>
      </p:pic>
      <p:pic>
        <p:nvPicPr>
          <p:cNvPr id="6" name="Picture 5" descr="Phonics powerpoint - PowerPoi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t="21942" r="16526" b="7845"/>
          <a:stretch/>
        </p:blipFill>
        <p:spPr>
          <a:xfrm>
            <a:off x="213435" y="2996952"/>
            <a:ext cx="3456384" cy="2592288"/>
          </a:xfrm>
          <a:prstGeom prst="rect">
            <a:avLst/>
          </a:prstGeom>
        </p:spPr>
      </p:pic>
      <p:pic>
        <p:nvPicPr>
          <p:cNvPr id="7" name="Picture 6" descr="Phonics powerpoint -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22207" r="16138" b="7580"/>
          <a:stretch/>
        </p:blipFill>
        <p:spPr>
          <a:xfrm>
            <a:off x="5563582" y="2996952"/>
            <a:ext cx="3476748" cy="26075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435" y="5733256"/>
            <a:ext cx="8826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children will be asked to “read” 40 words using their phonic skills. Half of these words will be “Alien” or nonsense words – there will be a small alien character next to the word so the children know that it is an “alien” word.</a:t>
            </a:r>
          </a:p>
        </p:txBody>
      </p:sp>
      <p:sp>
        <p:nvSpPr>
          <p:cNvPr id="2" name="AutoShape 2" descr="Image result for read write inc fred ta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5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46cdb8-42ab-4c82-ae8c-e86206c9830b" xsi:nil="true"/>
    <lcf76f155ced4ddcb4097134ff3c332f xmlns="ee1eca0b-71b6-4494-bb1d-e813ecb41ac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B058117E170647BAC39EAE48E27E37" ma:contentTypeVersion="15" ma:contentTypeDescription="Create a new document." ma:contentTypeScope="" ma:versionID="7cd4593b303e42fea759dcd4a2d508f3">
  <xsd:schema xmlns:xsd="http://www.w3.org/2001/XMLSchema" xmlns:xs="http://www.w3.org/2001/XMLSchema" xmlns:p="http://schemas.microsoft.com/office/2006/metadata/properties" xmlns:ns2="ee1eca0b-71b6-4494-bb1d-e813ecb41ac9" xmlns:ns3="9146cdb8-42ab-4c82-ae8c-e86206c9830b" targetNamespace="http://schemas.microsoft.com/office/2006/metadata/properties" ma:root="true" ma:fieldsID="85fe13ae7ffa5bde858daa815fb8d7dc" ns2:_="" ns3:_="">
    <xsd:import namespace="ee1eca0b-71b6-4494-bb1d-e813ecb41ac9"/>
    <xsd:import namespace="9146cdb8-42ab-4c82-ae8c-e86206c983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eca0b-71b6-4494-bb1d-e813ecb41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6cdb8-42ab-4c82-ae8c-e86206c9830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f60b4ff-b301-4a17-afc3-aa75a42c3627}" ma:internalName="TaxCatchAll" ma:showField="CatchAllData" ma:web="9146cdb8-42ab-4c82-ae8c-e86206c983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B2AE4F-FFFA-45AD-B851-983EA944AB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CFBD2-4CF5-414A-B553-1786A51ECAA0}">
  <ds:schemaRefs>
    <ds:schemaRef ds:uri="http://schemas.microsoft.com/office/2006/metadata/properties"/>
    <ds:schemaRef ds:uri="http://schemas.microsoft.com/office/infopath/2007/PartnerControls"/>
    <ds:schemaRef ds:uri="9146cdb8-42ab-4c82-ae8c-e86206c9830b"/>
    <ds:schemaRef ds:uri="ee1eca0b-71b6-4494-bb1d-e813ecb41ac9"/>
  </ds:schemaRefs>
</ds:datastoreItem>
</file>

<file path=customXml/itemProps3.xml><?xml version="1.0" encoding="utf-8"?>
<ds:datastoreItem xmlns:ds="http://schemas.openxmlformats.org/officeDocument/2006/customXml" ds:itemID="{5ADBF37F-964E-4300-BAA8-2D9DA72F03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eca0b-71b6-4494-bb1d-e813ecb41ac9"/>
    <ds:schemaRef ds:uri="9146cdb8-42ab-4c82-ae8c-e86206c98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593</Words>
  <Application>Microsoft Office PowerPoint</Application>
  <PresentationFormat>On-screen Show (4:3)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Reading Books and Homework</vt:lpstr>
      <vt:lpstr>Read Write Inc</vt:lpstr>
      <vt:lpstr>Handwriting</vt:lpstr>
      <vt:lpstr>Numbots</vt:lpstr>
      <vt:lpstr>Timetables</vt:lpstr>
      <vt:lpstr>Dates for diaries</vt:lpstr>
      <vt:lpstr>PowerPoint Presentation</vt:lpstr>
      <vt:lpstr>Uniform</vt:lpstr>
      <vt:lpstr>Anything else? 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Class 3 and Class 4</dc:title>
  <dc:creator>Lois Helan</dc:creator>
  <cp:lastModifiedBy>Bethany Holmes</cp:lastModifiedBy>
  <cp:revision>28</cp:revision>
  <dcterms:created xsi:type="dcterms:W3CDTF">2017-09-13T15:31:14Z</dcterms:created>
  <dcterms:modified xsi:type="dcterms:W3CDTF">2024-10-10T15:06:54Z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0x0101001AB058117E170647BAC39EAE48E27E37</vt:lpwstr>
  </property>
  <property fmtid="{D5CDD505-2E9C-101B-9397-08002B2CF9AE}" pid="3" name="Order">
    <vt:r8>11800</vt:r8>
  </property>
  <property fmtid="{D5CDD505-2E9C-101B-9397-08002B2CF9AE}" pid="4" name="MediaServiceImageTags">
    <vt:lpwstr/>
  </property>
</Properties>
</file>