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3" r:id="rId8"/>
    <p:sldId id="260" r:id="rId9"/>
    <p:sldId id="261" r:id="rId10"/>
    <p:sldId id="262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952CE-A4AC-4D42-B39C-B8C0B6C83056}" v="7" dt="2024-10-21T07:19:04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Annable" userId="090de847-397f-41e9-8fb5-cf3da2335afc" providerId="ADAL" clId="{E6A952CE-A4AC-4D42-B39C-B8C0B6C83056}"/>
    <pc:docChg chg="custSel addSld modSld">
      <pc:chgData name="Joshua Annable" userId="090de847-397f-41e9-8fb5-cf3da2335afc" providerId="ADAL" clId="{E6A952CE-A4AC-4D42-B39C-B8C0B6C83056}" dt="2024-10-23T07:16:52.494" v="569" actId="14100"/>
      <pc:docMkLst>
        <pc:docMk/>
      </pc:docMkLst>
      <pc:sldChg chg="delSp modSp mod">
        <pc:chgData name="Joshua Annable" userId="090de847-397f-41e9-8fb5-cf3da2335afc" providerId="ADAL" clId="{E6A952CE-A4AC-4D42-B39C-B8C0B6C83056}" dt="2024-10-21T07:24:00.970" v="422" actId="20577"/>
        <pc:sldMkLst>
          <pc:docMk/>
          <pc:sldMk cId="3158692912" sldId="257"/>
        </pc:sldMkLst>
        <pc:spChg chg="mod">
          <ac:chgData name="Joshua Annable" userId="090de847-397f-41e9-8fb5-cf3da2335afc" providerId="ADAL" clId="{E6A952CE-A4AC-4D42-B39C-B8C0B6C83056}" dt="2024-10-21T07:24:00.970" v="422" actId="20577"/>
          <ac:spMkLst>
            <pc:docMk/>
            <pc:sldMk cId="3158692912" sldId="257"/>
            <ac:spMk id="5" creationId="{00000000-0000-0000-0000-000000000000}"/>
          </ac:spMkLst>
        </pc:spChg>
        <pc:picChg chg="del">
          <ac:chgData name="Joshua Annable" userId="090de847-397f-41e9-8fb5-cf3da2335afc" providerId="ADAL" clId="{E6A952CE-A4AC-4D42-B39C-B8C0B6C83056}" dt="2024-10-21T07:13:09.724" v="52" actId="478"/>
          <ac:picMkLst>
            <pc:docMk/>
            <pc:sldMk cId="3158692912" sldId="257"/>
            <ac:picMk id="6" creationId="{00000000-0000-0000-0000-000000000000}"/>
          </ac:picMkLst>
        </pc:picChg>
      </pc:sldChg>
      <pc:sldChg chg="modSp mod">
        <pc:chgData name="Joshua Annable" userId="090de847-397f-41e9-8fb5-cf3da2335afc" providerId="ADAL" clId="{E6A952CE-A4AC-4D42-B39C-B8C0B6C83056}" dt="2024-10-21T07:15:33.794" v="118" actId="20577"/>
        <pc:sldMkLst>
          <pc:docMk/>
          <pc:sldMk cId="2646781119" sldId="258"/>
        </pc:sldMkLst>
        <pc:spChg chg="mod">
          <ac:chgData name="Joshua Annable" userId="090de847-397f-41e9-8fb5-cf3da2335afc" providerId="ADAL" clId="{E6A952CE-A4AC-4D42-B39C-B8C0B6C83056}" dt="2024-10-21T07:15:33.794" v="118" actId="20577"/>
          <ac:spMkLst>
            <pc:docMk/>
            <pc:sldMk cId="2646781119" sldId="258"/>
            <ac:spMk id="3" creationId="{00000000-0000-0000-0000-000000000000}"/>
          </ac:spMkLst>
        </pc:spChg>
        <pc:picChg chg="mod">
          <ac:chgData name="Joshua Annable" userId="090de847-397f-41e9-8fb5-cf3da2335afc" providerId="ADAL" clId="{E6A952CE-A4AC-4D42-B39C-B8C0B6C83056}" dt="2024-10-21T07:14:38.609" v="105" actId="1076"/>
          <ac:picMkLst>
            <pc:docMk/>
            <pc:sldMk cId="2646781119" sldId="258"/>
            <ac:picMk id="2052" creationId="{00000000-0000-0000-0000-000000000000}"/>
          </ac:picMkLst>
        </pc:picChg>
        <pc:picChg chg="mod">
          <ac:chgData name="Joshua Annable" userId="090de847-397f-41e9-8fb5-cf3da2335afc" providerId="ADAL" clId="{E6A952CE-A4AC-4D42-B39C-B8C0B6C83056}" dt="2024-10-21T07:14:40.302" v="106" actId="1076"/>
          <ac:picMkLst>
            <pc:docMk/>
            <pc:sldMk cId="2646781119" sldId="258"/>
            <ac:picMk id="2056" creationId="{00000000-0000-0000-0000-000000000000}"/>
          </ac:picMkLst>
        </pc:picChg>
      </pc:sldChg>
      <pc:sldChg chg="modSp mod">
        <pc:chgData name="Joshua Annable" userId="090de847-397f-41e9-8fb5-cf3da2335afc" providerId="ADAL" clId="{E6A952CE-A4AC-4D42-B39C-B8C0B6C83056}" dt="2024-10-21T07:23:45.538" v="407" actId="1076"/>
        <pc:sldMkLst>
          <pc:docMk/>
          <pc:sldMk cId="688287171" sldId="259"/>
        </pc:sldMkLst>
        <pc:spChg chg="mod">
          <ac:chgData name="Joshua Annable" userId="090de847-397f-41e9-8fb5-cf3da2335afc" providerId="ADAL" clId="{E6A952CE-A4AC-4D42-B39C-B8C0B6C83056}" dt="2024-10-21T07:23:45.538" v="407" actId="1076"/>
          <ac:spMkLst>
            <pc:docMk/>
            <pc:sldMk cId="688287171" sldId="259"/>
            <ac:spMk id="3" creationId="{00000000-0000-0000-0000-000000000000}"/>
          </ac:spMkLst>
        </pc:spChg>
        <pc:picChg chg="mod">
          <ac:chgData name="Joshua Annable" userId="090de847-397f-41e9-8fb5-cf3da2335afc" providerId="ADAL" clId="{E6A952CE-A4AC-4D42-B39C-B8C0B6C83056}" dt="2024-10-21T07:18:59.684" v="350" actId="1076"/>
          <ac:picMkLst>
            <pc:docMk/>
            <pc:sldMk cId="688287171" sldId="259"/>
            <ac:picMk id="4" creationId="{00000000-0000-0000-0000-000000000000}"/>
          </ac:picMkLst>
        </pc:picChg>
        <pc:picChg chg="mod">
          <ac:chgData name="Joshua Annable" userId="090de847-397f-41e9-8fb5-cf3da2335afc" providerId="ADAL" clId="{E6A952CE-A4AC-4D42-B39C-B8C0B6C83056}" dt="2024-10-21T07:19:04.218" v="352" actId="14100"/>
          <ac:picMkLst>
            <pc:docMk/>
            <pc:sldMk cId="688287171" sldId="259"/>
            <ac:picMk id="3074" creationId="{00000000-0000-0000-0000-000000000000}"/>
          </ac:picMkLst>
        </pc:picChg>
      </pc:sldChg>
      <pc:sldChg chg="addSp modSp new mod">
        <pc:chgData name="Joshua Annable" userId="090de847-397f-41e9-8fb5-cf3da2335afc" providerId="ADAL" clId="{E6A952CE-A4AC-4D42-B39C-B8C0B6C83056}" dt="2024-10-21T07:17:29.464" v="176" actId="20577"/>
        <pc:sldMkLst>
          <pc:docMk/>
          <pc:sldMk cId="2400374841" sldId="260"/>
        </pc:sldMkLst>
        <pc:spChg chg="mod">
          <ac:chgData name="Joshua Annable" userId="090de847-397f-41e9-8fb5-cf3da2335afc" providerId="ADAL" clId="{E6A952CE-A4AC-4D42-B39C-B8C0B6C83056}" dt="2024-10-21T07:17:29.464" v="176" actId="20577"/>
          <ac:spMkLst>
            <pc:docMk/>
            <pc:sldMk cId="2400374841" sldId="260"/>
            <ac:spMk id="2" creationId="{D354B49C-5B30-A2BF-92A0-59A4DBD82EDE}"/>
          </ac:spMkLst>
        </pc:spChg>
        <pc:picChg chg="add mod">
          <ac:chgData name="Joshua Annable" userId="090de847-397f-41e9-8fb5-cf3da2335afc" providerId="ADAL" clId="{E6A952CE-A4AC-4D42-B39C-B8C0B6C83056}" dt="2024-10-21T07:17:14.397" v="125" actId="1076"/>
          <ac:picMkLst>
            <pc:docMk/>
            <pc:sldMk cId="2400374841" sldId="260"/>
            <ac:picMk id="5" creationId="{ADD6CFC6-8B38-093C-7844-445913680D8A}"/>
          </ac:picMkLst>
        </pc:picChg>
      </pc:sldChg>
      <pc:sldChg chg="addSp modSp new mod">
        <pc:chgData name="Joshua Annable" userId="090de847-397f-41e9-8fb5-cf3da2335afc" providerId="ADAL" clId="{E6A952CE-A4AC-4D42-B39C-B8C0B6C83056}" dt="2024-10-21T07:17:48.183" v="216" actId="20577"/>
        <pc:sldMkLst>
          <pc:docMk/>
          <pc:sldMk cId="3245482193" sldId="261"/>
        </pc:sldMkLst>
        <pc:spChg chg="mod">
          <ac:chgData name="Joshua Annable" userId="090de847-397f-41e9-8fb5-cf3da2335afc" providerId="ADAL" clId="{E6A952CE-A4AC-4D42-B39C-B8C0B6C83056}" dt="2024-10-21T07:17:48.183" v="216" actId="20577"/>
          <ac:spMkLst>
            <pc:docMk/>
            <pc:sldMk cId="3245482193" sldId="261"/>
            <ac:spMk id="2" creationId="{7CFF085F-D0F4-691A-DC30-12754EDD40E6}"/>
          </ac:spMkLst>
        </pc:spChg>
        <pc:picChg chg="add mod">
          <ac:chgData name="Joshua Annable" userId="090de847-397f-41e9-8fb5-cf3da2335afc" providerId="ADAL" clId="{E6A952CE-A4AC-4D42-B39C-B8C0B6C83056}" dt="2024-10-21T07:16:33.892" v="122" actId="14100"/>
          <ac:picMkLst>
            <pc:docMk/>
            <pc:sldMk cId="3245482193" sldId="261"/>
            <ac:picMk id="5" creationId="{1E855BC6-BD23-38C6-C6E3-6366AF013A1F}"/>
          </ac:picMkLst>
        </pc:picChg>
      </pc:sldChg>
      <pc:sldChg chg="addSp modSp new mod">
        <pc:chgData name="Joshua Annable" userId="090de847-397f-41e9-8fb5-cf3da2335afc" providerId="ADAL" clId="{E6A952CE-A4AC-4D42-B39C-B8C0B6C83056}" dt="2024-10-21T07:17:59.472" v="261" actId="20577"/>
        <pc:sldMkLst>
          <pc:docMk/>
          <pc:sldMk cId="2551669426" sldId="262"/>
        </pc:sldMkLst>
        <pc:spChg chg="mod">
          <ac:chgData name="Joshua Annable" userId="090de847-397f-41e9-8fb5-cf3da2335afc" providerId="ADAL" clId="{E6A952CE-A4AC-4D42-B39C-B8C0B6C83056}" dt="2024-10-21T07:17:59.472" v="261" actId="20577"/>
          <ac:spMkLst>
            <pc:docMk/>
            <pc:sldMk cId="2551669426" sldId="262"/>
            <ac:spMk id="2" creationId="{F62569BC-F1B5-461C-5247-0530AD00A116}"/>
          </ac:spMkLst>
        </pc:spChg>
        <pc:picChg chg="add mod">
          <ac:chgData name="Joshua Annable" userId="090de847-397f-41e9-8fb5-cf3da2335afc" providerId="ADAL" clId="{E6A952CE-A4AC-4D42-B39C-B8C0B6C83056}" dt="2024-10-21T07:17:50.478" v="217" actId="1076"/>
          <ac:picMkLst>
            <pc:docMk/>
            <pc:sldMk cId="2551669426" sldId="262"/>
            <ac:picMk id="5" creationId="{D5A429FE-8CA1-5F62-B43B-AFE6566D1A5D}"/>
          </ac:picMkLst>
        </pc:picChg>
      </pc:sldChg>
      <pc:sldChg chg="addSp modSp new mod modClrScheme chgLayout">
        <pc:chgData name="Joshua Annable" userId="090de847-397f-41e9-8fb5-cf3da2335afc" providerId="ADAL" clId="{E6A952CE-A4AC-4D42-B39C-B8C0B6C83056}" dt="2024-10-23T07:16:52.494" v="569" actId="14100"/>
        <pc:sldMkLst>
          <pc:docMk/>
          <pc:sldMk cId="1196025508" sldId="263"/>
        </pc:sldMkLst>
        <pc:spChg chg="mod ord">
          <ac:chgData name="Joshua Annable" userId="090de847-397f-41e9-8fb5-cf3da2335afc" providerId="ADAL" clId="{E6A952CE-A4AC-4D42-B39C-B8C0B6C83056}" dt="2024-10-23T07:16:21.938" v="550" actId="700"/>
          <ac:spMkLst>
            <pc:docMk/>
            <pc:sldMk cId="1196025508" sldId="263"/>
            <ac:spMk id="2" creationId="{6660B063-5FE6-1408-7598-3375AA5DDF04}"/>
          </ac:spMkLst>
        </pc:spChg>
        <pc:spChg chg="mod ord">
          <ac:chgData name="Joshua Annable" userId="090de847-397f-41e9-8fb5-cf3da2335afc" providerId="ADAL" clId="{E6A952CE-A4AC-4D42-B39C-B8C0B6C83056}" dt="2024-10-23T07:16:49.399" v="568" actId="27636"/>
          <ac:spMkLst>
            <pc:docMk/>
            <pc:sldMk cId="1196025508" sldId="263"/>
            <ac:spMk id="3" creationId="{8D772659-807E-93D2-CF4A-826A29328853}"/>
          </ac:spMkLst>
        </pc:spChg>
        <pc:spChg chg="add mod ord">
          <ac:chgData name="Joshua Annable" userId="090de847-397f-41e9-8fb5-cf3da2335afc" providerId="ADAL" clId="{E6A952CE-A4AC-4D42-B39C-B8C0B6C83056}" dt="2024-10-23T07:16:52.494" v="569" actId="14100"/>
          <ac:spMkLst>
            <pc:docMk/>
            <pc:sldMk cId="1196025508" sldId="263"/>
            <ac:spMk id="4" creationId="{34C5D3C1-321B-9CC9-F2E8-E09C2BC461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A4AC-B10E-43C1-B072-F31D9DFF578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801E-94E3-45E1-99FA-F2467DA6E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9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A4AC-B10E-43C1-B072-F31D9DFF578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801E-94E3-45E1-99FA-F2467DA6E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DE2A4AC-B10E-43C1-B072-F31D9DFF578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531801E-94E3-45E1-99FA-F2467DA6E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6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A4AC-B10E-43C1-B072-F31D9DFF578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801E-94E3-45E1-99FA-F2467DA6E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0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E2A4AC-B10E-43C1-B072-F31D9DFF578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31801E-94E3-45E1-99FA-F2467DA6E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792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A4AC-B10E-43C1-B072-F31D9DFF578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801E-94E3-45E1-99FA-F2467DA6E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8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A4AC-B10E-43C1-B072-F31D9DFF578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801E-94E3-45E1-99FA-F2467DA6E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5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A4AC-B10E-43C1-B072-F31D9DFF578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801E-94E3-45E1-99FA-F2467DA6E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80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A4AC-B10E-43C1-B072-F31D9DFF578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801E-94E3-45E1-99FA-F2467DA6E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21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A4AC-B10E-43C1-B072-F31D9DFF578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801E-94E3-45E1-99FA-F2467DA6E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A4AC-B10E-43C1-B072-F31D9DFF578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1801E-94E3-45E1-99FA-F2467DA6E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6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DE2A4AC-B10E-43C1-B072-F31D9DFF578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531801E-94E3-45E1-99FA-F2467DA6E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33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/>
              <a:t>Early Reading and Phonics</a:t>
            </a:r>
          </a:p>
        </p:txBody>
      </p:sp>
    </p:spTree>
    <p:extLst>
      <p:ext uri="{BB962C8B-B14F-4D97-AF65-F5344CB8AC3E}">
        <p14:creationId xmlns:p14="http://schemas.microsoft.com/office/powerpoint/2010/main" val="93256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Read Write </a:t>
            </a:r>
            <a:r>
              <a:rPr lang="en-GB" cap="none" dirty="0" err="1"/>
              <a:t>Inc</a:t>
            </a:r>
            <a:endParaRPr lang="en-GB" cap="none" dirty="0"/>
          </a:p>
        </p:txBody>
      </p:sp>
      <p:pic>
        <p:nvPicPr>
          <p:cNvPr id="1028" name="Picture 4" descr="RWI - Read Write Inc. | - William Reynold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41" y="411892"/>
            <a:ext cx="3552597" cy="110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6605" y="1927654"/>
            <a:ext cx="11071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GB" sz="3600" dirty="0"/>
              <a:t>All children in EYFS and KS1 will take part in daily RWI lessons. 30-60 minutes.</a:t>
            </a:r>
          </a:p>
          <a:p>
            <a:pPr marL="457200" indent="-457200">
              <a:buFontTx/>
              <a:buChar char="-"/>
            </a:pPr>
            <a:endParaRPr lang="en-GB" sz="3600" dirty="0"/>
          </a:p>
          <a:p>
            <a:pPr marL="457200" indent="-457200">
              <a:buFontTx/>
              <a:buChar char="-"/>
            </a:pPr>
            <a:r>
              <a:rPr lang="en-GB" sz="3600" dirty="0"/>
              <a:t>Developing fluency and comprehension.   </a:t>
            </a:r>
          </a:p>
          <a:p>
            <a:endParaRPr lang="en-GB" sz="3600" dirty="0"/>
          </a:p>
          <a:p>
            <a:pPr marL="457200" indent="-457200">
              <a:buFontTx/>
              <a:buChar char="-"/>
            </a:pPr>
            <a:r>
              <a:rPr lang="en-GB" sz="3600" dirty="0"/>
              <a:t>90% of our Y1 children passed the PSC in 2024. National was 80%</a:t>
            </a:r>
          </a:p>
          <a:p>
            <a:pPr marL="457200" indent="-457200">
              <a:buFontTx/>
              <a:buChar char="-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5869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62" y="1911012"/>
            <a:ext cx="11698225" cy="4946988"/>
          </a:xfrm>
        </p:spPr>
        <p:txBody>
          <a:bodyPr>
            <a:normAutofit/>
          </a:bodyPr>
          <a:lstStyle/>
          <a:p>
            <a:r>
              <a:rPr lang="en-GB" sz="2400" dirty="0"/>
              <a:t>Children are assessed every 6 weeks and placed into groups based on their outcome. </a:t>
            </a:r>
          </a:p>
          <a:p>
            <a:endParaRPr lang="en-GB" sz="2400" dirty="0"/>
          </a:p>
          <a:p>
            <a:r>
              <a:rPr lang="en-GB" sz="2400" dirty="0"/>
              <a:t>Children are taught sounds matched to their group level. </a:t>
            </a:r>
          </a:p>
          <a:p>
            <a:r>
              <a:rPr lang="en-GB" sz="2400" dirty="0"/>
              <a:t>They learn to read words using the strategy, “special friends, Fred talk, read the word.”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Aim to know all sounds by the end of  Year 1 ready for the Phonics Screening Check.  75 in total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305633" y="8126839"/>
            <a:ext cx="5106222" cy="21111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Children are assessed every 6 weeks and placed into coloured groups. </a:t>
            </a:r>
          </a:p>
          <a:p>
            <a:endParaRPr lang="en-GB"/>
          </a:p>
          <a:p>
            <a:r>
              <a:rPr lang="en-GB"/>
              <a:t>Children are taught sounds matched to their group level. </a:t>
            </a:r>
          </a:p>
          <a:p>
            <a:r>
              <a:rPr lang="en-GB"/>
              <a:t>They learn to read words using the strategy, “special friends, Fred talk, read the word.”</a:t>
            </a:r>
          </a:p>
          <a:p>
            <a:r>
              <a:rPr lang="en-GB"/>
              <a:t>Aim to know all sounds by the end of  Year 1 ready for the Phonics Screening Check. </a:t>
            </a:r>
            <a:endParaRPr lang="en-GB" dirty="0"/>
          </a:p>
        </p:txBody>
      </p:sp>
      <p:pic>
        <p:nvPicPr>
          <p:cNvPr id="2052" name="Picture 4" descr="RWI Speed Sounds - Caldmore Primary Acade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38" y="3884199"/>
            <a:ext cx="2491533" cy="18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WI Set 2 Green Words - igh | Teaching Resour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53377"/>
          <a:stretch/>
        </p:blipFill>
        <p:spPr bwMode="auto">
          <a:xfrm>
            <a:off x="5090090" y="3906058"/>
            <a:ext cx="4463881" cy="179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8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B063-5FE6-1408-7598-3375AA5D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RWI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72659-807E-93D2-CF4A-826A29328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364" y="1874982"/>
            <a:ext cx="5359860" cy="4342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Group A</a:t>
            </a:r>
          </a:p>
          <a:p>
            <a:pPr marL="0" indent="0">
              <a:buNone/>
            </a:pPr>
            <a:r>
              <a:rPr lang="en-GB" sz="3200" dirty="0"/>
              <a:t>Group B</a:t>
            </a:r>
          </a:p>
          <a:p>
            <a:pPr marL="0" indent="0">
              <a:buNone/>
            </a:pPr>
            <a:r>
              <a:rPr lang="en-GB" sz="3200" dirty="0"/>
              <a:t>Group C</a:t>
            </a:r>
          </a:p>
          <a:p>
            <a:pPr marL="0" indent="0">
              <a:buNone/>
            </a:pPr>
            <a:r>
              <a:rPr lang="en-GB" sz="3200" dirty="0"/>
              <a:t>Ditty</a:t>
            </a:r>
          </a:p>
          <a:p>
            <a:pPr marL="0" indent="0">
              <a:buNone/>
            </a:pPr>
            <a:r>
              <a:rPr lang="en-GB" sz="3200" dirty="0"/>
              <a:t>Red</a:t>
            </a:r>
          </a:p>
          <a:p>
            <a:pPr marL="0" indent="0">
              <a:buNone/>
            </a:pPr>
            <a:r>
              <a:rPr lang="en-GB" sz="3200" dirty="0"/>
              <a:t>Green</a:t>
            </a:r>
          </a:p>
          <a:p>
            <a:pPr marL="0" indent="0">
              <a:buNone/>
            </a:pPr>
            <a:r>
              <a:rPr lang="en-GB" sz="3200" dirty="0"/>
              <a:t>Purple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5D3C1-321B-9CC9-F2E8-E09C2BC46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391" y="2011679"/>
            <a:ext cx="5010264" cy="4629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Pink</a:t>
            </a:r>
          </a:p>
          <a:p>
            <a:pPr marL="0" indent="0">
              <a:buNone/>
            </a:pPr>
            <a:r>
              <a:rPr lang="en-GB" sz="3200" dirty="0"/>
              <a:t>Orange</a:t>
            </a:r>
          </a:p>
          <a:p>
            <a:pPr marL="0" indent="0">
              <a:buNone/>
            </a:pPr>
            <a:r>
              <a:rPr lang="en-GB" sz="3200" dirty="0"/>
              <a:t>Yellow</a:t>
            </a:r>
          </a:p>
          <a:p>
            <a:pPr marL="0" indent="0">
              <a:buNone/>
            </a:pPr>
            <a:r>
              <a:rPr lang="en-GB" sz="3200" dirty="0"/>
              <a:t>Blue</a:t>
            </a:r>
          </a:p>
          <a:p>
            <a:pPr marL="0" indent="0">
              <a:buNone/>
            </a:pPr>
            <a:r>
              <a:rPr lang="en-GB" sz="3200" dirty="0"/>
              <a:t>Grey</a:t>
            </a:r>
          </a:p>
          <a:p>
            <a:pPr marL="0" indent="0">
              <a:buNone/>
            </a:pPr>
            <a:r>
              <a:rPr lang="en-GB" sz="3200" dirty="0"/>
              <a:t>comprehension</a:t>
            </a:r>
          </a:p>
        </p:txBody>
      </p:sp>
    </p:spTree>
    <p:extLst>
      <p:ext uri="{BB962C8B-B14F-4D97-AF65-F5344CB8AC3E}">
        <p14:creationId xmlns:p14="http://schemas.microsoft.com/office/powerpoint/2010/main" val="119602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B49C-5B30-A2BF-92A0-59A4DBD82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a, b, c, Ditty and 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9CFCD-88EB-3373-7024-42548A2C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6CFC6-8B38-093C-7844-445913680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4" y="1409522"/>
            <a:ext cx="12192000" cy="54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7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085F-D0F4-691A-DC30-12754EDD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Green, purple and pink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5E3E0-3AD9-3C3B-4F8A-B62BFD9E6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55BC6-BD23-38C6-C6E3-6366AF013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0968"/>
            <a:ext cx="12192000" cy="33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8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69BC-F1B5-461C-5247-0530AD00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Pink, orange, yellow, blue and grey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FD6FD-AD52-26D8-E5CE-2481710F0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429FE-8CA1-5F62-B43B-AFE6566D1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4339"/>
            <a:ext cx="12192000" cy="39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6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Supporting Reading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25" y="1792936"/>
            <a:ext cx="10632774" cy="4206240"/>
          </a:xfrm>
        </p:spPr>
        <p:txBody>
          <a:bodyPr>
            <a:normAutofit/>
          </a:bodyPr>
          <a:lstStyle/>
          <a:p>
            <a:r>
              <a:rPr lang="en-GB" sz="2400" dirty="0"/>
              <a:t>Reading books are closely matched to your child’s ability – children read last week’s book. </a:t>
            </a:r>
          </a:p>
          <a:p>
            <a:r>
              <a:rPr lang="en-GB" sz="2400" dirty="0"/>
              <a:t>Parent workshops to follow later this year.</a:t>
            </a:r>
          </a:p>
          <a:p>
            <a:r>
              <a:rPr lang="en-GB" sz="2400" dirty="0"/>
              <a:t>More information on our school website – lots of resources to support you and your child.</a:t>
            </a:r>
          </a:p>
        </p:txBody>
      </p:sp>
      <p:pic>
        <p:nvPicPr>
          <p:cNvPr id="3074" name="Picture 2" descr="Read Write Inc. eBook library | Oxford Owl f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98" y="3868561"/>
            <a:ext cx="5654807" cy="226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25" y="3868561"/>
            <a:ext cx="5989103" cy="29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87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B058117E170647BAC39EAE48E27E37" ma:contentTypeVersion="15" ma:contentTypeDescription="Create a new document." ma:contentTypeScope="" ma:versionID="7cd4593b303e42fea759dcd4a2d508f3">
  <xsd:schema xmlns:xsd="http://www.w3.org/2001/XMLSchema" xmlns:xs="http://www.w3.org/2001/XMLSchema" xmlns:p="http://schemas.microsoft.com/office/2006/metadata/properties" xmlns:ns2="ee1eca0b-71b6-4494-bb1d-e813ecb41ac9" xmlns:ns3="9146cdb8-42ab-4c82-ae8c-e86206c9830b" targetNamespace="http://schemas.microsoft.com/office/2006/metadata/properties" ma:root="true" ma:fieldsID="85fe13ae7ffa5bde858daa815fb8d7dc" ns2:_="" ns3:_="">
    <xsd:import namespace="ee1eca0b-71b6-4494-bb1d-e813ecb41ac9"/>
    <xsd:import namespace="9146cdb8-42ab-4c82-ae8c-e86206c983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eca0b-71b6-4494-bb1d-e813ecb41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6cdb8-42ab-4c82-ae8c-e86206c9830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f60b4ff-b301-4a17-afc3-aa75a42c3627}" ma:internalName="TaxCatchAll" ma:showField="CatchAllData" ma:web="9146cdb8-42ab-4c82-ae8c-e86206c983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46cdb8-42ab-4c82-ae8c-e86206c9830b" xsi:nil="true"/>
    <lcf76f155ced4ddcb4097134ff3c332f xmlns="ee1eca0b-71b6-4494-bb1d-e813ecb41ac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053D2D-428A-4E26-B861-58AF4BF7F6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eca0b-71b6-4494-bb1d-e813ecb41ac9"/>
    <ds:schemaRef ds:uri="9146cdb8-42ab-4c82-ae8c-e86206c98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7BC58A-087B-430D-8C55-ECA8FE5E9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89C94F-4B82-4C2D-8FAB-BE5DEFB3FF86}">
  <ds:schemaRefs>
    <ds:schemaRef ds:uri="http://schemas.microsoft.com/office/2006/metadata/properties"/>
    <ds:schemaRef ds:uri="http://schemas.microsoft.com/office/infopath/2007/PartnerControls"/>
    <ds:schemaRef ds:uri="9146cdb8-42ab-4c82-ae8c-e86206c9830b"/>
    <ds:schemaRef ds:uri="ee1eca0b-71b6-4494-bb1d-e813ecb41a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57</TotalTime>
  <Words>263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Corbel</vt:lpstr>
      <vt:lpstr>Wingdings</vt:lpstr>
      <vt:lpstr>Banded</vt:lpstr>
      <vt:lpstr>Early Reading and Phonics</vt:lpstr>
      <vt:lpstr>Read Write Inc</vt:lpstr>
      <vt:lpstr>How Does It Work?</vt:lpstr>
      <vt:lpstr>RWI Progression</vt:lpstr>
      <vt:lpstr>GROUP a, b, c, Ditty and red</vt:lpstr>
      <vt:lpstr>Green, purple and pink</vt:lpstr>
      <vt:lpstr>Pink, orange, yellow, blue and grey</vt:lpstr>
      <vt:lpstr>Supporting Reading At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Reading and Phonics</dc:title>
  <dc:creator>F Walker</dc:creator>
  <cp:lastModifiedBy>Joshua Annable</cp:lastModifiedBy>
  <cp:revision>5</cp:revision>
  <dcterms:created xsi:type="dcterms:W3CDTF">2022-09-13T15:47:19Z</dcterms:created>
  <dcterms:modified xsi:type="dcterms:W3CDTF">2024-10-23T07:17:00Z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0x0101001AB058117E170647BAC39EAE48E27E37</vt:lpwstr>
  </property>
</Properties>
</file>