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sldIdLst>
    <p:sldId id="258" r:id="rId5"/>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Snowdon" initials="RS" lastIdx="1" clrIdx="0">
    <p:extLst>
      <p:ext uri="{19B8F6BF-5375-455C-9EA6-DF929625EA0E}">
        <p15:presenceInfo xmlns:p15="http://schemas.microsoft.com/office/powerpoint/2012/main" userId="S-1-5-21-3430788280-3167673845-4102883911-16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3399FF"/>
    <a:srgbClr val="9999FF"/>
    <a:srgbClr val="FFFFCC"/>
    <a:srgbClr val="FF9999"/>
    <a:srgbClr val="FFCCCC"/>
    <a:srgbClr val="CC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491212-9F0A-4284-925C-E80D61C7D97A}" v="1" dt="2022-06-08T15:48:08.512"/>
    <p1510:client id="{122EF03A-041D-4AAD-A258-118158AE8E6E}" v="468" dt="2022-05-26T15:26:58.239"/>
    <p1510:client id="{22860D61-4026-1221-8776-D746F754926F}" v="274" dt="2022-05-17T13:24:43.959"/>
    <p1510:client id="{4E4915B8-C04E-4B68-B616-C4D2F24629F9}" v="51" dt="2022-05-26T14:49:19.513"/>
    <p1510:client id="{5C2B2EED-93B9-496C-A643-B49618940BCE}" v="325" dt="2022-05-25T11:06:59.345"/>
    <p1510:client id="{6724A2B7-1495-4CEC-8556-15157591735D}" v="270" dt="2022-05-16T13:56:27.213"/>
    <p1510:client id="{710F23BC-52D7-4755-B7CE-A39FC7F7AD84}" v="1157" dt="2022-05-16T13:18:49.524"/>
    <p1510:client id="{A44416D5-84EF-47F6-A75D-7007F8FCB6C7}" v="58" dt="2022-09-08T17:05:52.931"/>
    <p1510:client id="{A85BEDC1-5DCE-42E6-87C4-76BA8B85EAD2}" v="6" dt="2022-05-26T14:42:19.181"/>
    <p1510:client id="{B7086968-AD44-43A6-8147-35AD644636FC}" v="1334" dt="2022-05-22T13:42:35.297"/>
    <p1510:client id="{C14F5D7A-9519-45A7-AB32-A6F6F5F30758}" v="62" dt="2022-06-10T07:09:51.308"/>
    <p1510:client id="{D6189DDD-A602-491F-BEB6-133DF0A11945}" v="14" dt="2022-05-25T10:24:42.8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1026" autoAdjust="0"/>
  </p:normalViewPr>
  <p:slideViewPr>
    <p:cSldViewPr snapToGrid="0">
      <p:cViewPr>
        <p:scale>
          <a:sx n="130" d="100"/>
          <a:sy n="130" d="100"/>
        </p:scale>
        <p:origin x="2352" y="96"/>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Lewis" userId="S::j.lewis@stgeorges.derby.sch.uk::aa652ec7-6986-4fae-9fa9-dc7b58918ca0" providerId="AD" clId="Web-{B7086968-AD44-43A6-8147-35AD644636FC}"/>
    <pc:docChg chg="modSld">
      <pc:chgData name="Jennifer Lewis" userId="S::j.lewis@stgeorges.derby.sch.uk::aa652ec7-6986-4fae-9fa9-dc7b58918ca0" providerId="AD" clId="Web-{B7086968-AD44-43A6-8147-35AD644636FC}" dt="2022-05-22T13:42:33.062" v="796" actId="20577"/>
      <pc:docMkLst>
        <pc:docMk/>
      </pc:docMkLst>
      <pc:sldChg chg="addSp delSp modSp">
        <pc:chgData name="Jennifer Lewis" userId="S::j.lewis@stgeorges.derby.sch.uk::aa652ec7-6986-4fae-9fa9-dc7b58918ca0" providerId="AD" clId="Web-{B7086968-AD44-43A6-8147-35AD644636FC}" dt="2022-05-22T13:42:33.062" v="796" actId="20577"/>
        <pc:sldMkLst>
          <pc:docMk/>
          <pc:sldMk cId="1033996316" sldId="258"/>
        </pc:sldMkLst>
        <pc:spChg chg="add">
          <ac:chgData name="Jennifer Lewis" userId="S::j.lewis@stgeorges.derby.sch.uk::aa652ec7-6986-4fae-9fa9-dc7b58918ca0" providerId="AD" clId="Web-{B7086968-AD44-43A6-8147-35AD644636FC}" dt="2022-05-22T13:10:52.253" v="55"/>
          <ac:spMkLst>
            <pc:docMk/>
            <pc:sldMk cId="1033996316" sldId="258"/>
            <ac:spMk id="4" creationId="{0E59D963-B17D-4796-3421-27931A420F2B}"/>
          </ac:spMkLst>
        </pc:spChg>
        <pc:spChg chg="mod">
          <ac:chgData name="Jennifer Lewis" userId="S::j.lewis@stgeorges.derby.sch.uk::aa652ec7-6986-4fae-9fa9-dc7b58918ca0" providerId="AD" clId="Web-{B7086968-AD44-43A6-8147-35AD644636FC}" dt="2022-05-22T13:11:35.224" v="94" actId="20577"/>
          <ac:spMkLst>
            <pc:docMk/>
            <pc:sldMk cId="1033996316" sldId="258"/>
            <ac:spMk id="17" creationId="{00000000-0000-0000-0000-000000000000}"/>
          </ac:spMkLst>
        </pc:spChg>
        <pc:spChg chg="mod">
          <ac:chgData name="Jennifer Lewis" userId="S::j.lewis@stgeorges.derby.sch.uk::aa652ec7-6986-4fae-9fa9-dc7b58918ca0" providerId="AD" clId="Web-{B7086968-AD44-43A6-8147-35AD644636FC}" dt="2022-05-22T13:21:20.963" v="262" actId="1076"/>
          <ac:spMkLst>
            <pc:docMk/>
            <pc:sldMk cId="1033996316" sldId="258"/>
            <ac:spMk id="40" creationId="{00000000-0000-0000-0000-000000000000}"/>
          </ac:spMkLst>
        </pc:spChg>
        <pc:spChg chg="mod">
          <ac:chgData name="Jennifer Lewis" userId="S::j.lewis@stgeorges.derby.sch.uk::aa652ec7-6986-4fae-9fa9-dc7b58918ca0" providerId="AD" clId="Web-{B7086968-AD44-43A6-8147-35AD644636FC}" dt="2022-05-22T13:29:41.805" v="443" actId="1076"/>
          <ac:spMkLst>
            <pc:docMk/>
            <pc:sldMk cId="1033996316" sldId="258"/>
            <ac:spMk id="156" creationId="{D93D18B6-01A7-BF55-E1EE-D1CAD679C799}"/>
          </ac:spMkLst>
        </pc:spChg>
        <pc:spChg chg="add mod">
          <ac:chgData name="Jennifer Lewis" userId="S::j.lewis@stgeorges.derby.sch.uk::aa652ec7-6986-4fae-9fa9-dc7b58918ca0" providerId="AD" clId="Web-{B7086968-AD44-43A6-8147-35AD644636FC}" dt="2022-05-22T13:40:40.697" v="749" actId="20577"/>
          <ac:spMkLst>
            <pc:docMk/>
            <pc:sldMk cId="1033996316" sldId="258"/>
            <ac:spMk id="175" creationId="{2B7491DA-5564-3910-8EAE-AFF29DAD7FB5}"/>
          </ac:spMkLst>
        </pc:spChg>
        <pc:spChg chg="add mod">
          <ac:chgData name="Jennifer Lewis" userId="S::j.lewis@stgeorges.derby.sch.uk::aa652ec7-6986-4fae-9fa9-dc7b58918ca0" providerId="AD" clId="Web-{B7086968-AD44-43A6-8147-35AD644636FC}" dt="2022-05-22T13:40:36.728" v="748" actId="20577"/>
          <ac:spMkLst>
            <pc:docMk/>
            <pc:sldMk cId="1033996316" sldId="258"/>
            <ac:spMk id="176" creationId="{722D5F30-BC95-35BB-76B4-FB448CDD8116}"/>
          </ac:spMkLst>
        </pc:spChg>
        <pc:spChg chg="add mod">
          <ac:chgData name="Jennifer Lewis" userId="S::j.lewis@stgeorges.derby.sch.uk::aa652ec7-6986-4fae-9fa9-dc7b58918ca0" providerId="AD" clId="Web-{B7086968-AD44-43A6-8147-35AD644636FC}" dt="2022-05-22T13:40:32.852" v="747" actId="20577"/>
          <ac:spMkLst>
            <pc:docMk/>
            <pc:sldMk cId="1033996316" sldId="258"/>
            <ac:spMk id="177" creationId="{68A42A6C-32A7-54A4-35DF-FA360DE8CE9B}"/>
          </ac:spMkLst>
        </pc:spChg>
        <pc:spChg chg="add mod">
          <ac:chgData name="Jennifer Lewis" userId="S::j.lewis@stgeorges.derby.sch.uk::aa652ec7-6986-4fae-9fa9-dc7b58918ca0" providerId="AD" clId="Web-{B7086968-AD44-43A6-8147-35AD644636FC}" dt="2022-05-22T13:38:08.264" v="677" actId="20577"/>
          <ac:spMkLst>
            <pc:docMk/>
            <pc:sldMk cId="1033996316" sldId="258"/>
            <ac:spMk id="178" creationId="{4D9BF7E7-EE0F-B267-09ED-10B47045AB19}"/>
          </ac:spMkLst>
        </pc:spChg>
        <pc:spChg chg="add mod">
          <ac:chgData name="Jennifer Lewis" userId="S::j.lewis@stgeorges.derby.sch.uk::aa652ec7-6986-4fae-9fa9-dc7b58918ca0" providerId="AD" clId="Web-{B7086968-AD44-43A6-8147-35AD644636FC}" dt="2022-05-22T13:40:24.008" v="745" actId="20577"/>
          <ac:spMkLst>
            <pc:docMk/>
            <pc:sldMk cId="1033996316" sldId="258"/>
            <ac:spMk id="179" creationId="{E5C1AEEE-15BA-C759-24CB-A07C1EE2D820}"/>
          </ac:spMkLst>
        </pc:spChg>
        <pc:spChg chg="add mod">
          <ac:chgData name="Jennifer Lewis" userId="S::j.lewis@stgeorges.derby.sch.uk::aa652ec7-6986-4fae-9fa9-dc7b58918ca0" providerId="AD" clId="Web-{B7086968-AD44-43A6-8147-35AD644636FC}" dt="2022-05-22T13:41:50.247" v="783" actId="14100"/>
          <ac:spMkLst>
            <pc:docMk/>
            <pc:sldMk cId="1033996316" sldId="258"/>
            <ac:spMk id="180" creationId="{30565E79-E9F5-0397-829A-8491BD99FA7C}"/>
          </ac:spMkLst>
        </pc:spChg>
        <pc:spChg chg="add mod">
          <ac:chgData name="Jennifer Lewis" userId="S::j.lewis@stgeorges.derby.sch.uk::aa652ec7-6986-4fae-9fa9-dc7b58918ca0" providerId="AD" clId="Web-{B7086968-AD44-43A6-8147-35AD644636FC}" dt="2022-05-22T13:38:28.140" v="698" actId="1076"/>
          <ac:spMkLst>
            <pc:docMk/>
            <pc:sldMk cId="1033996316" sldId="258"/>
            <ac:spMk id="181" creationId="{F52AA091-0E26-A070-0745-77866ACF6B9F}"/>
          </ac:spMkLst>
        </pc:spChg>
        <pc:spChg chg="add mod">
          <ac:chgData name="Jennifer Lewis" userId="S::j.lewis@stgeorges.derby.sch.uk::aa652ec7-6986-4fae-9fa9-dc7b58918ca0" providerId="AD" clId="Web-{B7086968-AD44-43A6-8147-35AD644636FC}" dt="2022-05-22T13:42:33.062" v="796" actId="20577"/>
          <ac:spMkLst>
            <pc:docMk/>
            <pc:sldMk cId="1033996316" sldId="258"/>
            <ac:spMk id="182" creationId="{ECC8C42E-84DA-7D04-238C-D2CB480B355D}"/>
          </ac:spMkLst>
        </pc:spChg>
        <pc:spChg chg="add mod">
          <ac:chgData name="Jennifer Lewis" userId="S::j.lewis@stgeorges.derby.sch.uk::aa652ec7-6986-4fae-9fa9-dc7b58918ca0" providerId="AD" clId="Web-{B7086968-AD44-43A6-8147-35AD644636FC}" dt="2022-05-22T13:30:23.464" v="453" actId="20577"/>
          <ac:spMkLst>
            <pc:docMk/>
            <pc:sldMk cId="1033996316" sldId="258"/>
            <ac:spMk id="183" creationId="{5A632BBF-FA76-CE8E-325C-3E6F57ADBAEE}"/>
          </ac:spMkLst>
        </pc:spChg>
        <pc:spChg chg="add mod">
          <ac:chgData name="Jennifer Lewis" userId="S::j.lewis@stgeorges.derby.sch.uk::aa652ec7-6986-4fae-9fa9-dc7b58918ca0" providerId="AD" clId="Web-{B7086968-AD44-43A6-8147-35AD644636FC}" dt="2022-05-22T13:40:45.525" v="751" actId="20577"/>
          <ac:spMkLst>
            <pc:docMk/>
            <pc:sldMk cId="1033996316" sldId="258"/>
            <ac:spMk id="184" creationId="{362771B0-0FFB-D06E-2114-5E86E38A878F}"/>
          </ac:spMkLst>
        </pc:spChg>
        <pc:spChg chg="add mod">
          <ac:chgData name="Jennifer Lewis" userId="S::j.lewis@stgeorges.derby.sch.uk::aa652ec7-6986-4fae-9fa9-dc7b58918ca0" providerId="AD" clId="Web-{B7086968-AD44-43A6-8147-35AD644636FC}" dt="2022-05-22T13:40:59.979" v="752" actId="20577"/>
          <ac:spMkLst>
            <pc:docMk/>
            <pc:sldMk cId="1033996316" sldId="258"/>
            <ac:spMk id="185" creationId="{C0303B2A-9195-F4B4-3946-CE72867CA8FB}"/>
          </ac:spMkLst>
        </pc:spChg>
        <pc:spChg chg="add mod">
          <ac:chgData name="Jennifer Lewis" userId="S::j.lewis@stgeorges.derby.sch.uk::aa652ec7-6986-4fae-9fa9-dc7b58918ca0" providerId="AD" clId="Web-{B7086968-AD44-43A6-8147-35AD644636FC}" dt="2022-05-22T13:32:07.892" v="475" actId="20577"/>
          <ac:spMkLst>
            <pc:docMk/>
            <pc:sldMk cId="1033996316" sldId="258"/>
            <ac:spMk id="186" creationId="{20306420-8FA9-8189-3FA2-A33596CC6E3A}"/>
          </ac:spMkLst>
        </pc:spChg>
        <pc:spChg chg="mod">
          <ac:chgData name="Jennifer Lewis" userId="S::j.lewis@stgeorges.derby.sch.uk::aa652ec7-6986-4fae-9fa9-dc7b58918ca0" providerId="AD" clId="Web-{B7086968-AD44-43A6-8147-35AD644636FC}" dt="2022-05-22T13:31:02.997" v="463" actId="20577"/>
          <ac:spMkLst>
            <pc:docMk/>
            <pc:sldMk cId="1033996316" sldId="258"/>
            <ac:spMk id="188" creationId="{00000000-0000-0000-0000-000000000000}"/>
          </ac:spMkLst>
        </pc:spChg>
        <pc:spChg chg="add mod">
          <ac:chgData name="Jennifer Lewis" userId="S::j.lewis@stgeorges.derby.sch.uk::aa652ec7-6986-4fae-9fa9-dc7b58918ca0" providerId="AD" clId="Web-{B7086968-AD44-43A6-8147-35AD644636FC}" dt="2022-05-22T13:30:37.965" v="454" actId="20577"/>
          <ac:spMkLst>
            <pc:docMk/>
            <pc:sldMk cId="1033996316" sldId="258"/>
            <ac:spMk id="192" creationId="{1ED9A07D-F55C-61A3-7C67-E5F0C9C7D960}"/>
          </ac:spMkLst>
        </pc:spChg>
        <pc:spChg chg="add mod">
          <ac:chgData name="Jennifer Lewis" userId="S::j.lewis@stgeorges.derby.sch.uk::aa652ec7-6986-4fae-9fa9-dc7b58918ca0" providerId="AD" clId="Web-{B7086968-AD44-43A6-8147-35AD644636FC}" dt="2022-05-22T13:30:46.340" v="456" actId="20577"/>
          <ac:spMkLst>
            <pc:docMk/>
            <pc:sldMk cId="1033996316" sldId="258"/>
            <ac:spMk id="193" creationId="{8C5F172F-7384-E987-FDAE-3BF45FF4147A}"/>
          </ac:spMkLst>
        </pc:spChg>
        <pc:spChg chg="add mod">
          <ac:chgData name="Jennifer Lewis" userId="S::j.lewis@stgeorges.derby.sch.uk::aa652ec7-6986-4fae-9fa9-dc7b58918ca0" providerId="AD" clId="Web-{B7086968-AD44-43A6-8147-35AD644636FC}" dt="2022-05-22T13:41:09.104" v="753" actId="1076"/>
          <ac:spMkLst>
            <pc:docMk/>
            <pc:sldMk cId="1033996316" sldId="258"/>
            <ac:spMk id="196" creationId="{16775CF8-81C8-9319-9FB9-25BFC0B59FBA}"/>
          </ac:spMkLst>
        </pc:spChg>
        <pc:spChg chg="add mod">
          <ac:chgData name="Jennifer Lewis" userId="S::j.lewis@stgeorges.derby.sch.uk::aa652ec7-6986-4fae-9fa9-dc7b58918ca0" providerId="AD" clId="Web-{B7086968-AD44-43A6-8147-35AD644636FC}" dt="2022-05-22T13:40:18.133" v="744" actId="20577"/>
          <ac:spMkLst>
            <pc:docMk/>
            <pc:sldMk cId="1033996316" sldId="258"/>
            <ac:spMk id="197" creationId="{049F3478-CF90-8870-05EF-330B39A77826}"/>
          </ac:spMkLst>
        </pc:spChg>
        <pc:spChg chg="add mod">
          <ac:chgData name="Jennifer Lewis" userId="S::j.lewis@stgeorges.derby.sch.uk::aa652ec7-6986-4fae-9fa9-dc7b58918ca0" providerId="AD" clId="Web-{B7086968-AD44-43A6-8147-35AD644636FC}" dt="2022-05-22T13:40:29.680" v="746" actId="20577"/>
          <ac:spMkLst>
            <pc:docMk/>
            <pc:sldMk cId="1033996316" sldId="258"/>
            <ac:spMk id="198" creationId="{88B72DC3-5C6E-874C-9C18-40292C5ACE3E}"/>
          </ac:spMkLst>
        </pc:spChg>
        <pc:spChg chg="add mod">
          <ac:chgData name="Jennifer Lewis" userId="S::j.lewis@stgeorges.derby.sch.uk::aa652ec7-6986-4fae-9fa9-dc7b58918ca0" providerId="AD" clId="Web-{B7086968-AD44-43A6-8147-35AD644636FC}" dt="2022-05-22T13:30:51.356" v="458" actId="20577"/>
          <ac:spMkLst>
            <pc:docMk/>
            <pc:sldMk cId="1033996316" sldId="258"/>
            <ac:spMk id="199" creationId="{9831E402-4E34-950D-DAC6-4E0CF7D877B4}"/>
          </ac:spMkLst>
        </pc:spChg>
        <pc:spChg chg="del">
          <ac:chgData name="Jennifer Lewis" userId="S::j.lewis@stgeorges.derby.sch.uk::aa652ec7-6986-4fae-9fa9-dc7b58918ca0" providerId="AD" clId="Web-{B7086968-AD44-43A6-8147-35AD644636FC}" dt="2022-05-22T13:16:49.478" v="215"/>
          <ac:spMkLst>
            <pc:docMk/>
            <pc:sldMk cId="1033996316" sldId="258"/>
            <ac:spMk id="208" creationId="{00000000-0000-0000-0000-000000000000}"/>
          </ac:spMkLst>
        </pc:spChg>
        <pc:spChg chg="mod">
          <ac:chgData name="Jennifer Lewis" userId="S::j.lewis@stgeorges.derby.sch.uk::aa652ec7-6986-4fae-9fa9-dc7b58918ca0" providerId="AD" clId="Web-{B7086968-AD44-43A6-8147-35AD644636FC}" dt="2022-05-22T13:31:13.732" v="465" actId="20577"/>
          <ac:spMkLst>
            <pc:docMk/>
            <pc:sldMk cId="1033996316" sldId="258"/>
            <ac:spMk id="209" creationId="{00000000-0000-0000-0000-000000000000}"/>
          </ac:spMkLst>
        </pc:spChg>
        <pc:spChg chg="del mod">
          <ac:chgData name="Jennifer Lewis" userId="S::j.lewis@stgeorges.derby.sch.uk::aa652ec7-6986-4fae-9fa9-dc7b58918ca0" providerId="AD" clId="Web-{B7086968-AD44-43A6-8147-35AD644636FC}" dt="2022-05-22T13:17:52.122" v="220"/>
          <ac:spMkLst>
            <pc:docMk/>
            <pc:sldMk cId="1033996316" sldId="258"/>
            <ac:spMk id="210" creationId="{00000000-0000-0000-0000-000000000000}"/>
          </ac:spMkLst>
        </pc:spChg>
        <pc:spChg chg="del mod">
          <ac:chgData name="Jennifer Lewis" userId="S::j.lewis@stgeorges.derby.sch.uk::aa652ec7-6986-4fae-9fa9-dc7b58918ca0" providerId="AD" clId="Web-{B7086968-AD44-43A6-8147-35AD644636FC}" dt="2022-05-22T13:17:29.418" v="216"/>
          <ac:spMkLst>
            <pc:docMk/>
            <pc:sldMk cId="1033996316" sldId="258"/>
            <ac:spMk id="263" creationId="{00000000-0000-0000-0000-000000000000}"/>
          </ac:spMkLst>
        </pc:spChg>
        <pc:cxnChg chg="mod">
          <ac:chgData name="Jennifer Lewis" userId="S::j.lewis@stgeorges.derby.sch.uk::aa652ec7-6986-4fae-9fa9-dc7b58918ca0" providerId="AD" clId="Web-{B7086968-AD44-43A6-8147-35AD644636FC}" dt="2022-05-22T13:25:34.525" v="390" actId="1076"/>
          <ac:cxnSpMkLst>
            <pc:docMk/>
            <pc:sldMk cId="1033996316" sldId="258"/>
            <ac:cxnSpMk id="147" creationId="{00000000-0000-0000-0000-000000000000}"/>
          </ac:cxnSpMkLst>
        </pc:cxnChg>
        <pc:cxnChg chg="mod">
          <ac:chgData name="Jennifer Lewis" userId="S::j.lewis@stgeorges.derby.sch.uk::aa652ec7-6986-4fae-9fa9-dc7b58918ca0" providerId="AD" clId="Web-{B7086968-AD44-43A6-8147-35AD644636FC}" dt="2022-05-22T13:19:16.955" v="237" actId="1076"/>
          <ac:cxnSpMkLst>
            <pc:docMk/>
            <pc:sldMk cId="1033996316" sldId="258"/>
            <ac:cxnSpMk id="149" creationId="{00000000-0000-0000-0000-000000000000}"/>
          </ac:cxnSpMkLst>
        </pc:cxnChg>
        <pc:cxnChg chg="mod">
          <ac:chgData name="Jennifer Lewis" userId="S::j.lewis@stgeorges.derby.sch.uk::aa652ec7-6986-4fae-9fa9-dc7b58918ca0" providerId="AD" clId="Web-{B7086968-AD44-43A6-8147-35AD644636FC}" dt="2022-05-22T13:20:06.302" v="250" actId="1076"/>
          <ac:cxnSpMkLst>
            <pc:docMk/>
            <pc:sldMk cId="1033996316" sldId="258"/>
            <ac:cxnSpMk id="150" creationId="{00000000-0000-0000-0000-000000000000}"/>
          </ac:cxnSpMkLst>
        </pc:cxnChg>
        <pc:cxnChg chg="add mod">
          <ac:chgData name="Jennifer Lewis" userId="S::j.lewis@stgeorges.derby.sch.uk::aa652ec7-6986-4fae-9fa9-dc7b58918ca0" providerId="AD" clId="Web-{B7086968-AD44-43A6-8147-35AD644636FC}" dt="2022-05-22T13:09:12.638" v="27" actId="1076"/>
          <ac:cxnSpMkLst>
            <pc:docMk/>
            <pc:sldMk cId="1033996316" sldId="258"/>
            <ac:cxnSpMk id="158" creationId="{2AF3E05B-4123-B051-732D-2E50829C0EA1}"/>
          </ac:cxnSpMkLst>
        </pc:cxnChg>
        <pc:cxnChg chg="add mod">
          <ac:chgData name="Jennifer Lewis" userId="S::j.lewis@stgeorges.derby.sch.uk::aa652ec7-6986-4fae-9fa9-dc7b58918ca0" providerId="AD" clId="Web-{B7086968-AD44-43A6-8147-35AD644636FC}" dt="2022-05-22T13:19:21.987" v="238" actId="1076"/>
          <ac:cxnSpMkLst>
            <pc:docMk/>
            <pc:sldMk cId="1033996316" sldId="258"/>
            <ac:cxnSpMk id="165" creationId="{B29D66F1-56B8-5C4F-7F3D-0BF8EA602D29}"/>
          </ac:cxnSpMkLst>
        </pc:cxnChg>
        <pc:cxnChg chg="add mod">
          <ac:chgData name="Jennifer Lewis" userId="S::j.lewis@stgeorges.derby.sch.uk::aa652ec7-6986-4fae-9fa9-dc7b58918ca0" providerId="AD" clId="Web-{B7086968-AD44-43A6-8147-35AD644636FC}" dt="2022-05-22T13:25:56.651" v="393" actId="1076"/>
          <ac:cxnSpMkLst>
            <pc:docMk/>
            <pc:sldMk cId="1033996316" sldId="258"/>
            <ac:cxnSpMk id="166" creationId="{7A46465C-841C-22CC-3BF8-2B345E0DAA98}"/>
          </ac:cxnSpMkLst>
        </pc:cxnChg>
        <pc:cxnChg chg="add mod">
          <ac:chgData name="Jennifer Lewis" userId="S::j.lewis@stgeorges.derby.sch.uk::aa652ec7-6986-4fae-9fa9-dc7b58918ca0" providerId="AD" clId="Web-{B7086968-AD44-43A6-8147-35AD644636FC}" dt="2022-05-22T13:25:23.337" v="388" actId="1076"/>
          <ac:cxnSpMkLst>
            <pc:docMk/>
            <pc:sldMk cId="1033996316" sldId="258"/>
            <ac:cxnSpMk id="167" creationId="{33559A10-C1B1-977A-670B-63B6FC2B912F}"/>
          </ac:cxnSpMkLst>
        </pc:cxnChg>
        <pc:cxnChg chg="add del mod">
          <ac:chgData name="Jennifer Lewis" userId="S::j.lewis@stgeorges.derby.sch.uk::aa652ec7-6986-4fae-9fa9-dc7b58918ca0" providerId="AD" clId="Web-{B7086968-AD44-43A6-8147-35AD644636FC}" dt="2022-05-22T13:08:14.177" v="16"/>
          <ac:cxnSpMkLst>
            <pc:docMk/>
            <pc:sldMk cId="1033996316" sldId="258"/>
            <ac:cxnSpMk id="168" creationId="{AAC9197F-0E18-553D-1F47-3C5B0C22547C}"/>
          </ac:cxnSpMkLst>
        </pc:cxnChg>
        <pc:cxnChg chg="add mod">
          <ac:chgData name="Jennifer Lewis" userId="S::j.lewis@stgeorges.derby.sch.uk::aa652ec7-6986-4fae-9fa9-dc7b58918ca0" providerId="AD" clId="Web-{B7086968-AD44-43A6-8147-35AD644636FC}" dt="2022-05-22T13:20:31.350" v="254" actId="1076"/>
          <ac:cxnSpMkLst>
            <pc:docMk/>
            <pc:sldMk cId="1033996316" sldId="258"/>
            <ac:cxnSpMk id="169" creationId="{F8B69B16-B2A4-9BF2-4D79-1BF30D7D7200}"/>
          </ac:cxnSpMkLst>
        </pc:cxnChg>
        <pc:cxnChg chg="add mod">
          <ac:chgData name="Jennifer Lewis" userId="S::j.lewis@stgeorges.derby.sch.uk::aa652ec7-6986-4fae-9fa9-dc7b58918ca0" providerId="AD" clId="Web-{B7086968-AD44-43A6-8147-35AD644636FC}" dt="2022-05-22T13:21:01.399" v="259" actId="1076"/>
          <ac:cxnSpMkLst>
            <pc:docMk/>
            <pc:sldMk cId="1033996316" sldId="258"/>
            <ac:cxnSpMk id="170" creationId="{E7D26A11-5C5D-47E5-F2CC-7A209C93DF95}"/>
          </ac:cxnSpMkLst>
        </pc:cxnChg>
        <pc:cxnChg chg="add mod">
          <ac:chgData name="Jennifer Lewis" userId="S::j.lewis@stgeorges.derby.sch.uk::aa652ec7-6986-4fae-9fa9-dc7b58918ca0" providerId="AD" clId="Web-{B7086968-AD44-43A6-8147-35AD644636FC}" dt="2022-05-22T13:21:39.698" v="264" actId="14100"/>
          <ac:cxnSpMkLst>
            <pc:docMk/>
            <pc:sldMk cId="1033996316" sldId="258"/>
            <ac:cxnSpMk id="171" creationId="{DD010A18-487F-C440-B525-ADBE0AFA19E5}"/>
          </ac:cxnSpMkLst>
        </pc:cxnChg>
        <pc:cxnChg chg="add mod">
          <ac:chgData name="Jennifer Lewis" userId="S::j.lewis@stgeorges.derby.sch.uk::aa652ec7-6986-4fae-9fa9-dc7b58918ca0" providerId="AD" clId="Web-{B7086968-AD44-43A6-8147-35AD644636FC}" dt="2022-05-22T13:24:19.098" v="369" actId="1076"/>
          <ac:cxnSpMkLst>
            <pc:docMk/>
            <pc:sldMk cId="1033996316" sldId="258"/>
            <ac:cxnSpMk id="172" creationId="{A0840CE0-4C9B-3D40-A750-22B6DA1CBEE4}"/>
          </ac:cxnSpMkLst>
        </pc:cxnChg>
        <pc:cxnChg chg="add mod">
          <ac:chgData name="Jennifer Lewis" userId="S::j.lewis@stgeorges.derby.sch.uk::aa652ec7-6986-4fae-9fa9-dc7b58918ca0" providerId="AD" clId="Web-{B7086968-AD44-43A6-8147-35AD644636FC}" dt="2022-05-22T13:28:43.599" v="441" actId="14100"/>
          <ac:cxnSpMkLst>
            <pc:docMk/>
            <pc:sldMk cId="1033996316" sldId="258"/>
            <ac:cxnSpMk id="173" creationId="{A9D290AF-D0F8-6B21-7DA6-BBBA5F563948}"/>
          </ac:cxnSpMkLst>
        </pc:cxnChg>
        <pc:cxnChg chg="add mod">
          <ac:chgData name="Jennifer Lewis" userId="S::j.lewis@stgeorges.derby.sch.uk::aa652ec7-6986-4fae-9fa9-dc7b58918ca0" providerId="AD" clId="Web-{B7086968-AD44-43A6-8147-35AD644636FC}" dt="2022-05-22T13:20:34.850" v="255" actId="14100"/>
          <ac:cxnSpMkLst>
            <pc:docMk/>
            <pc:sldMk cId="1033996316" sldId="258"/>
            <ac:cxnSpMk id="174" creationId="{6B7A1B6A-770B-99D9-A2BA-5F9F768E18FA}"/>
          </ac:cxnSpMkLst>
        </pc:cxnChg>
        <pc:cxnChg chg="add mod">
          <ac:chgData name="Jennifer Lewis" userId="S::j.lewis@stgeorges.derby.sch.uk::aa652ec7-6986-4fae-9fa9-dc7b58918ca0" providerId="AD" clId="Web-{B7086968-AD44-43A6-8147-35AD644636FC}" dt="2022-05-22T13:18:10.248" v="222" actId="1076"/>
          <ac:cxnSpMkLst>
            <pc:docMk/>
            <pc:sldMk cId="1033996316" sldId="258"/>
            <ac:cxnSpMk id="189" creationId="{259A0C1F-0736-271C-3DBE-CD4A294ABB9E}"/>
          </ac:cxnSpMkLst>
        </pc:cxnChg>
        <pc:cxnChg chg="add mod">
          <ac:chgData name="Jennifer Lewis" userId="S::j.lewis@stgeorges.derby.sch.uk::aa652ec7-6986-4fae-9fa9-dc7b58918ca0" providerId="AD" clId="Web-{B7086968-AD44-43A6-8147-35AD644636FC}" dt="2022-05-22T13:21:27.588" v="263" actId="1076"/>
          <ac:cxnSpMkLst>
            <pc:docMk/>
            <pc:sldMk cId="1033996316" sldId="258"/>
            <ac:cxnSpMk id="190" creationId="{AA153CCB-D537-8733-2794-A0C4B155327E}"/>
          </ac:cxnSpMkLst>
        </pc:cxnChg>
        <pc:cxnChg chg="add mod">
          <ac:chgData name="Jennifer Lewis" userId="S::j.lewis@stgeorges.derby.sch.uk::aa652ec7-6986-4fae-9fa9-dc7b58918ca0" providerId="AD" clId="Web-{B7086968-AD44-43A6-8147-35AD644636FC}" dt="2022-05-22T13:26:22.231" v="399" actId="1076"/>
          <ac:cxnSpMkLst>
            <pc:docMk/>
            <pc:sldMk cId="1033996316" sldId="258"/>
            <ac:cxnSpMk id="194" creationId="{273CAEFA-15AA-959B-8B42-0340CC4715B7}"/>
          </ac:cxnSpMkLst>
        </pc:cxnChg>
        <pc:cxnChg chg="add mod">
          <ac:chgData name="Jennifer Lewis" userId="S::j.lewis@stgeorges.derby.sch.uk::aa652ec7-6986-4fae-9fa9-dc7b58918ca0" providerId="AD" clId="Web-{B7086968-AD44-43A6-8147-35AD644636FC}" dt="2022-05-22T13:34:49.886" v="591" actId="1076"/>
          <ac:cxnSpMkLst>
            <pc:docMk/>
            <pc:sldMk cId="1033996316" sldId="258"/>
            <ac:cxnSpMk id="195" creationId="{8A2EC64F-C7AE-E6E1-E5C0-26C4AA605CCB}"/>
          </ac:cxnSpMkLst>
        </pc:cxnChg>
      </pc:sldChg>
    </pc:docChg>
  </pc:docChgLst>
  <pc:docChgLst>
    <pc:chgData name="Joshua annable" userId="S::j.annable@stgeorges.derby.sch.uk::0dec014c-a99f-45fc-9b0e-a5236feb58e1" providerId="AD" clId="Web-{6724A2B7-1495-4CEC-8556-15157591735D}"/>
    <pc:docChg chg="modSld">
      <pc:chgData name="Joshua annable" userId="S::j.annable@stgeorges.derby.sch.uk::0dec014c-a99f-45fc-9b0e-a5236feb58e1" providerId="AD" clId="Web-{6724A2B7-1495-4CEC-8556-15157591735D}" dt="2022-05-16T13:56:27.213" v="156" actId="1076"/>
      <pc:docMkLst>
        <pc:docMk/>
      </pc:docMkLst>
      <pc:sldChg chg="addSp modSp">
        <pc:chgData name="Joshua annable" userId="S::j.annable@stgeorges.derby.sch.uk::0dec014c-a99f-45fc-9b0e-a5236feb58e1" providerId="AD" clId="Web-{6724A2B7-1495-4CEC-8556-15157591735D}" dt="2022-05-16T13:56:27.213" v="156" actId="1076"/>
        <pc:sldMkLst>
          <pc:docMk/>
          <pc:sldMk cId="1033996316" sldId="258"/>
        </pc:sldMkLst>
        <pc:spChg chg="add mod">
          <ac:chgData name="Joshua annable" userId="S::j.annable@stgeorges.derby.sch.uk::0dec014c-a99f-45fc-9b0e-a5236feb58e1" providerId="AD" clId="Web-{6724A2B7-1495-4CEC-8556-15157591735D}" dt="2022-05-16T13:54:20.380" v="10" actId="20577"/>
          <ac:spMkLst>
            <pc:docMk/>
            <pc:sldMk cId="1033996316" sldId="258"/>
            <ac:spMk id="140" creationId="{C66EECE4-8D2E-73F7-4210-258CB82EEA36}"/>
          </ac:spMkLst>
        </pc:spChg>
        <pc:spChg chg="add mod">
          <ac:chgData name="Joshua annable" userId="S::j.annable@stgeorges.derby.sch.uk::0dec014c-a99f-45fc-9b0e-a5236feb58e1" providerId="AD" clId="Web-{6724A2B7-1495-4CEC-8556-15157591735D}" dt="2022-05-16T13:54:33.896" v="41" actId="20577"/>
          <ac:spMkLst>
            <pc:docMk/>
            <pc:sldMk cId="1033996316" sldId="258"/>
            <ac:spMk id="154" creationId="{F2C034DE-9BC4-9784-7CBA-5E4158BAC992}"/>
          </ac:spMkLst>
        </pc:spChg>
        <pc:spChg chg="add mod">
          <ac:chgData name="Joshua annable" userId="S::j.annable@stgeorges.derby.sch.uk::0dec014c-a99f-45fc-9b0e-a5236feb58e1" providerId="AD" clId="Web-{6724A2B7-1495-4CEC-8556-15157591735D}" dt="2022-05-16T13:54:37.411" v="43" actId="1076"/>
          <ac:spMkLst>
            <pc:docMk/>
            <pc:sldMk cId="1033996316" sldId="258"/>
            <ac:spMk id="155" creationId="{42098C87-721E-FF49-7EBA-DF1FF1E05022}"/>
          </ac:spMkLst>
        </pc:spChg>
        <pc:spChg chg="add mod">
          <ac:chgData name="Joshua annable" userId="S::j.annable@stgeorges.derby.sch.uk::0dec014c-a99f-45fc-9b0e-a5236feb58e1" providerId="AD" clId="Web-{6724A2B7-1495-4CEC-8556-15157591735D}" dt="2022-05-16T13:54:53.552" v="57" actId="14100"/>
          <ac:spMkLst>
            <pc:docMk/>
            <pc:sldMk cId="1033996316" sldId="258"/>
            <ac:spMk id="156" creationId="{D93D18B6-01A7-BF55-E1EE-D1CAD679C799}"/>
          </ac:spMkLst>
        </pc:spChg>
        <pc:spChg chg="add mod">
          <ac:chgData name="Joshua annable" userId="S::j.annable@stgeorges.derby.sch.uk::0dec014c-a99f-45fc-9b0e-a5236feb58e1" providerId="AD" clId="Web-{6724A2B7-1495-4CEC-8556-15157591735D}" dt="2022-05-16T13:55:02.474" v="61" actId="1076"/>
          <ac:spMkLst>
            <pc:docMk/>
            <pc:sldMk cId="1033996316" sldId="258"/>
            <ac:spMk id="157" creationId="{3E63A8A4-CF51-A240-922C-C1A993556194}"/>
          </ac:spMkLst>
        </pc:spChg>
        <pc:spChg chg="add mod">
          <ac:chgData name="Joshua annable" userId="S::j.annable@stgeorges.derby.sch.uk::0dec014c-a99f-45fc-9b0e-a5236feb58e1" providerId="AD" clId="Web-{6724A2B7-1495-4CEC-8556-15157591735D}" dt="2022-05-16T13:55:13.522" v="85" actId="20577"/>
          <ac:spMkLst>
            <pc:docMk/>
            <pc:sldMk cId="1033996316" sldId="258"/>
            <ac:spMk id="158" creationId="{298A5713-5562-2CF4-087E-3E7185C6DE3C}"/>
          </ac:spMkLst>
        </pc:spChg>
        <pc:spChg chg="add mod">
          <ac:chgData name="Joshua annable" userId="S::j.annable@stgeorges.derby.sch.uk::0dec014c-a99f-45fc-9b0e-a5236feb58e1" providerId="AD" clId="Web-{6724A2B7-1495-4CEC-8556-15157591735D}" dt="2022-05-16T13:55:28.006" v="96" actId="1076"/>
          <ac:spMkLst>
            <pc:docMk/>
            <pc:sldMk cId="1033996316" sldId="258"/>
            <ac:spMk id="159" creationId="{125E857B-F0D3-465D-5EAE-77F0696106AD}"/>
          </ac:spMkLst>
        </pc:spChg>
        <pc:spChg chg="add mod">
          <ac:chgData name="Joshua annable" userId="S::j.annable@stgeorges.derby.sch.uk::0dec014c-a99f-45fc-9b0e-a5236feb58e1" providerId="AD" clId="Web-{6724A2B7-1495-4CEC-8556-15157591735D}" dt="2022-05-16T13:56:01.210" v="124" actId="1076"/>
          <ac:spMkLst>
            <pc:docMk/>
            <pc:sldMk cId="1033996316" sldId="258"/>
            <ac:spMk id="160" creationId="{83F3C330-46AF-CDA8-FA49-F4B4F76D98D8}"/>
          </ac:spMkLst>
        </pc:spChg>
        <pc:spChg chg="add mod">
          <ac:chgData name="Joshua annable" userId="S::j.annable@stgeorges.derby.sch.uk::0dec014c-a99f-45fc-9b0e-a5236feb58e1" providerId="AD" clId="Web-{6724A2B7-1495-4CEC-8556-15157591735D}" dt="2022-05-16T13:56:15.367" v="142" actId="20577"/>
          <ac:spMkLst>
            <pc:docMk/>
            <pc:sldMk cId="1033996316" sldId="258"/>
            <ac:spMk id="161" creationId="{E70AECD5-ABF5-BE54-0790-F824956B48BC}"/>
          </ac:spMkLst>
        </pc:spChg>
        <pc:spChg chg="add mod">
          <ac:chgData name="Joshua annable" userId="S::j.annable@stgeorges.derby.sch.uk::0dec014c-a99f-45fc-9b0e-a5236feb58e1" providerId="AD" clId="Web-{6724A2B7-1495-4CEC-8556-15157591735D}" dt="2022-05-16T13:56:27.213" v="156" actId="1076"/>
          <ac:spMkLst>
            <pc:docMk/>
            <pc:sldMk cId="1033996316" sldId="258"/>
            <ac:spMk id="162" creationId="{15D4FCEF-5E69-0A26-D7C8-773BEA6E041C}"/>
          </ac:spMkLst>
        </pc:spChg>
      </pc:sldChg>
    </pc:docChg>
  </pc:docChgLst>
  <pc:docChgLst>
    <pc:chgData name="Amy Bennett" userId="S::a.bennett@stgeorges.derby.sch.uk::bb17cca1-9623-4fdd-8780-2227be636813" providerId="AD" clId="Web-{5C2B2EED-93B9-496C-A643-B49618940BCE}"/>
    <pc:docChg chg="modSld">
      <pc:chgData name="Amy Bennett" userId="S::a.bennett@stgeorges.derby.sch.uk::bb17cca1-9623-4fdd-8780-2227be636813" providerId="AD" clId="Web-{5C2B2EED-93B9-496C-A643-B49618940BCE}" dt="2022-05-25T11:06:59.345" v="324" actId="20577"/>
      <pc:docMkLst>
        <pc:docMk/>
      </pc:docMkLst>
      <pc:sldChg chg="addSp delSp modSp">
        <pc:chgData name="Amy Bennett" userId="S::a.bennett@stgeorges.derby.sch.uk::bb17cca1-9623-4fdd-8780-2227be636813" providerId="AD" clId="Web-{5C2B2EED-93B9-496C-A643-B49618940BCE}" dt="2022-05-25T11:06:59.345" v="324" actId="20577"/>
        <pc:sldMkLst>
          <pc:docMk/>
          <pc:sldMk cId="1033996316" sldId="258"/>
        </pc:sldMkLst>
        <pc:spChg chg="add del mod">
          <ac:chgData name="Amy Bennett" userId="S::a.bennett@stgeorges.derby.sch.uk::bb17cca1-9623-4fdd-8780-2227be636813" providerId="AD" clId="Web-{5C2B2EED-93B9-496C-A643-B49618940BCE}" dt="2022-05-25T10:48:46.519" v="4"/>
          <ac:spMkLst>
            <pc:docMk/>
            <pc:sldMk cId="1033996316" sldId="258"/>
            <ac:spMk id="8" creationId="{3E37C9FC-3689-B512-F092-B6813A1EDE3A}"/>
          </ac:spMkLst>
        </pc:spChg>
        <pc:spChg chg="add mod">
          <ac:chgData name="Amy Bennett" userId="S::a.bennett@stgeorges.derby.sch.uk::bb17cca1-9623-4fdd-8780-2227be636813" providerId="AD" clId="Web-{5C2B2EED-93B9-496C-A643-B49618940BCE}" dt="2022-05-25T10:48:57.207" v="8"/>
          <ac:spMkLst>
            <pc:docMk/>
            <pc:sldMk cId="1033996316" sldId="258"/>
            <ac:spMk id="11" creationId="{C409F647-FF97-E5A4-0842-1F6DDCA3CA9E}"/>
          </ac:spMkLst>
        </pc:spChg>
        <pc:spChg chg="mod">
          <ac:chgData name="Amy Bennett" userId="S::a.bennett@stgeorges.derby.sch.uk::bb17cca1-9623-4fdd-8780-2227be636813" providerId="AD" clId="Web-{5C2B2EED-93B9-496C-A643-B49618940BCE}" dt="2022-05-25T11:06:59.345" v="324" actId="20577"/>
          <ac:spMkLst>
            <pc:docMk/>
            <pc:sldMk cId="1033996316" sldId="258"/>
            <ac:spMk id="24" creationId="{00000000-0000-0000-0000-000000000000}"/>
          </ac:spMkLst>
        </pc:spChg>
        <pc:graphicFrameChg chg="add del mod">
          <ac:chgData name="Amy Bennett" userId="S::a.bennett@stgeorges.derby.sch.uk::bb17cca1-9623-4fdd-8780-2227be636813" providerId="AD" clId="Web-{5C2B2EED-93B9-496C-A643-B49618940BCE}" dt="2022-05-25T10:48:46.519" v="5"/>
          <ac:graphicFrameMkLst>
            <pc:docMk/>
            <pc:sldMk cId="1033996316" sldId="258"/>
            <ac:graphicFrameMk id="7" creationId="{DDBD413C-9662-7652-7FCF-CDF9724057CB}"/>
          </ac:graphicFrameMkLst>
        </pc:graphicFrameChg>
        <pc:graphicFrameChg chg="add del mod modGraphic">
          <ac:chgData name="Amy Bennett" userId="S::a.bennett@stgeorges.derby.sch.uk::bb17cca1-9623-4fdd-8780-2227be636813" providerId="AD" clId="Web-{5C2B2EED-93B9-496C-A643-B49618940BCE}" dt="2022-05-25T10:50:16.444" v="33"/>
          <ac:graphicFrameMkLst>
            <pc:docMk/>
            <pc:sldMk cId="1033996316" sldId="258"/>
            <ac:graphicFrameMk id="10" creationId="{DB8A61C1-0001-1BB3-372F-ADA272A1F628}"/>
          </ac:graphicFrameMkLst>
        </pc:graphicFrameChg>
      </pc:sldChg>
    </pc:docChg>
  </pc:docChgLst>
  <pc:docChgLst>
    <pc:chgData name="Jennifer Lewis" userId="S::j.lewis@stgeorges.derby.sch.uk::aa652ec7-6986-4fae-9fa9-dc7b58918ca0" providerId="AD" clId="Web-{00491212-9F0A-4284-925C-E80D61C7D97A}"/>
    <pc:docChg chg="modSld">
      <pc:chgData name="Jennifer Lewis" userId="S::j.lewis@stgeorges.derby.sch.uk::aa652ec7-6986-4fae-9fa9-dc7b58918ca0" providerId="AD" clId="Web-{00491212-9F0A-4284-925C-E80D61C7D97A}" dt="2022-06-08T15:48:08.512" v="0" actId="1076"/>
      <pc:docMkLst>
        <pc:docMk/>
      </pc:docMkLst>
      <pc:sldChg chg="modSp">
        <pc:chgData name="Jennifer Lewis" userId="S::j.lewis@stgeorges.derby.sch.uk::aa652ec7-6986-4fae-9fa9-dc7b58918ca0" providerId="AD" clId="Web-{00491212-9F0A-4284-925C-E80D61C7D97A}" dt="2022-06-08T15:48:08.512" v="0" actId="1076"/>
        <pc:sldMkLst>
          <pc:docMk/>
          <pc:sldMk cId="1033996316" sldId="258"/>
        </pc:sldMkLst>
        <pc:spChg chg="mod">
          <ac:chgData name="Jennifer Lewis" userId="S::j.lewis@stgeorges.derby.sch.uk::aa652ec7-6986-4fae-9fa9-dc7b58918ca0" providerId="AD" clId="Web-{00491212-9F0A-4284-925C-E80D61C7D97A}" dt="2022-06-08T15:48:08.512" v="0" actId="1076"/>
          <ac:spMkLst>
            <pc:docMk/>
            <pc:sldMk cId="1033996316" sldId="258"/>
            <ac:spMk id="154" creationId="{F2C034DE-9BC4-9784-7CBA-5E4158BAC992}"/>
          </ac:spMkLst>
        </pc:spChg>
      </pc:sldChg>
    </pc:docChg>
  </pc:docChgLst>
  <pc:docChgLst>
    <pc:chgData name="bread" userId="S::bread_geo.srscmat.co.uk#ext#@stgeorgesp.onmicrosoft.com::9ef15bc5-d14d-4049-8a08-2be6eed6f074" providerId="AD" clId="Web-{122EF03A-041D-4AAD-A258-118158AE8E6E}"/>
    <pc:docChg chg="modSld">
      <pc:chgData name="bread" userId="S::bread_geo.srscmat.co.uk#ext#@stgeorgesp.onmicrosoft.com::9ef15bc5-d14d-4049-8a08-2be6eed6f074" providerId="AD" clId="Web-{122EF03A-041D-4AAD-A258-118158AE8E6E}" dt="2022-05-26T15:26:58.239" v="318" actId="1076"/>
      <pc:docMkLst>
        <pc:docMk/>
      </pc:docMkLst>
      <pc:sldChg chg="addSp delSp modSp">
        <pc:chgData name="bread" userId="S::bread_geo.srscmat.co.uk#ext#@stgeorgesp.onmicrosoft.com::9ef15bc5-d14d-4049-8a08-2be6eed6f074" providerId="AD" clId="Web-{122EF03A-041D-4AAD-A258-118158AE8E6E}" dt="2022-05-26T15:26:58.239" v="318" actId="1076"/>
        <pc:sldMkLst>
          <pc:docMk/>
          <pc:sldMk cId="1033996316" sldId="258"/>
        </pc:sldMkLst>
        <pc:spChg chg="mod">
          <ac:chgData name="bread" userId="S::bread_geo.srscmat.co.uk#ext#@stgeorgesp.onmicrosoft.com::9ef15bc5-d14d-4049-8a08-2be6eed6f074" providerId="AD" clId="Web-{122EF03A-041D-4AAD-A258-118158AE8E6E}" dt="2022-05-26T15:24:19.814" v="292" actId="1076"/>
          <ac:spMkLst>
            <pc:docMk/>
            <pc:sldMk cId="1033996316" sldId="258"/>
            <ac:spMk id="4" creationId="{0E59D963-B17D-4796-3421-27931A420F2B}"/>
          </ac:spMkLst>
        </pc:spChg>
        <pc:spChg chg="mod">
          <ac:chgData name="bread" userId="S::bread_geo.srscmat.co.uk#ext#@stgeorgesp.onmicrosoft.com::9ef15bc5-d14d-4049-8a08-2be6eed6f074" providerId="AD" clId="Web-{122EF03A-041D-4AAD-A258-118158AE8E6E}" dt="2022-05-26T15:26:58.239" v="318" actId="1076"/>
          <ac:spMkLst>
            <pc:docMk/>
            <pc:sldMk cId="1033996316" sldId="258"/>
            <ac:spMk id="5" creationId="{6EC92AA6-9142-BE5A-F6A8-92FCDF38B333}"/>
          </ac:spMkLst>
        </pc:spChg>
        <pc:spChg chg="mod">
          <ac:chgData name="bread" userId="S::bread_geo.srscmat.co.uk#ext#@stgeorgesp.onmicrosoft.com::9ef15bc5-d14d-4049-8a08-2be6eed6f074" providerId="AD" clId="Web-{122EF03A-041D-4AAD-A258-118158AE8E6E}" dt="2022-05-26T15:25:42.144" v="311" actId="1076"/>
          <ac:spMkLst>
            <pc:docMk/>
            <pc:sldMk cId="1033996316" sldId="258"/>
            <ac:spMk id="6" creationId="{80DA7F25-84F3-FDD0-4E88-23ACB780A5DB}"/>
          </ac:spMkLst>
        </pc:spChg>
        <pc:spChg chg="mod">
          <ac:chgData name="bread" userId="S::bread_geo.srscmat.co.uk#ext#@stgeorgesp.onmicrosoft.com::9ef15bc5-d14d-4049-8a08-2be6eed6f074" providerId="AD" clId="Web-{122EF03A-041D-4AAD-A258-118158AE8E6E}" dt="2022-05-26T15:26:54.083" v="317" actId="1076"/>
          <ac:spMkLst>
            <pc:docMk/>
            <pc:sldMk cId="1033996316" sldId="258"/>
            <ac:spMk id="7" creationId="{826D2D5A-E343-DD59-496E-B2C2C1834BB2}"/>
          </ac:spMkLst>
        </pc:spChg>
        <pc:spChg chg="add mod">
          <ac:chgData name="bread" userId="S::bread_geo.srscmat.co.uk#ext#@stgeorgesp.onmicrosoft.com::9ef15bc5-d14d-4049-8a08-2be6eed6f074" providerId="AD" clId="Web-{122EF03A-041D-4AAD-A258-118158AE8E6E}" dt="2022-05-26T15:25:17.972" v="306" actId="1076"/>
          <ac:spMkLst>
            <pc:docMk/>
            <pc:sldMk cId="1033996316" sldId="258"/>
            <ac:spMk id="8" creationId="{84BC962E-AE89-730E-5132-43EC64061767}"/>
          </ac:spMkLst>
        </pc:spChg>
        <pc:spChg chg="add mod">
          <ac:chgData name="bread" userId="S::bread_geo.srscmat.co.uk#ext#@stgeorgesp.onmicrosoft.com::9ef15bc5-d14d-4049-8a08-2be6eed6f074" providerId="AD" clId="Web-{122EF03A-041D-4AAD-A258-118158AE8E6E}" dt="2022-05-26T15:24:36.736" v="296" actId="14100"/>
          <ac:spMkLst>
            <pc:docMk/>
            <pc:sldMk cId="1033996316" sldId="258"/>
            <ac:spMk id="9" creationId="{B10031F2-6A5E-AD33-E179-848815976280}"/>
          </ac:spMkLst>
        </pc:spChg>
        <pc:spChg chg="add mod">
          <ac:chgData name="bread" userId="S::bread_geo.srscmat.co.uk#ext#@stgeorgesp.onmicrosoft.com::9ef15bc5-d14d-4049-8a08-2be6eed6f074" providerId="AD" clId="Web-{122EF03A-041D-4AAD-A258-118158AE8E6E}" dt="2022-05-26T15:26:45.208" v="314" actId="1076"/>
          <ac:spMkLst>
            <pc:docMk/>
            <pc:sldMk cId="1033996316" sldId="258"/>
            <ac:spMk id="10" creationId="{034B5DD0-1065-3716-A440-932DDA241390}"/>
          </ac:spMkLst>
        </pc:spChg>
        <pc:spChg chg="mod">
          <ac:chgData name="bread" userId="S::bread_geo.srscmat.co.uk#ext#@stgeorgesp.onmicrosoft.com::9ef15bc5-d14d-4049-8a08-2be6eed6f074" providerId="AD" clId="Web-{122EF03A-041D-4AAD-A258-118158AE8E6E}" dt="2022-05-26T15:26:48.630" v="315" actId="1076"/>
          <ac:spMkLst>
            <pc:docMk/>
            <pc:sldMk cId="1033996316" sldId="258"/>
            <ac:spMk id="11" creationId="{C409F647-FF97-E5A4-0842-1F6DDCA3CA9E}"/>
          </ac:spMkLst>
        </pc:spChg>
        <pc:spChg chg="add mod">
          <ac:chgData name="bread" userId="S::bread_geo.srscmat.co.uk#ext#@stgeorgesp.onmicrosoft.com::9ef15bc5-d14d-4049-8a08-2be6eed6f074" providerId="AD" clId="Web-{122EF03A-041D-4AAD-A258-118158AE8E6E}" dt="2022-05-26T15:26:41.598" v="313" actId="1076"/>
          <ac:spMkLst>
            <pc:docMk/>
            <pc:sldMk cId="1033996316" sldId="258"/>
            <ac:spMk id="14" creationId="{968CD667-E60A-65E7-5B54-66444FC95DA6}"/>
          </ac:spMkLst>
        </pc:spChg>
        <pc:spChg chg="mod">
          <ac:chgData name="bread" userId="S::bread_geo.srscmat.co.uk#ext#@stgeorgesp.onmicrosoft.com::9ef15bc5-d14d-4049-8a08-2be6eed6f074" providerId="AD" clId="Web-{122EF03A-041D-4AAD-A258-118158AE8E6E}" dt="2022-05-26T15:25:36.847" v="310" actId="1076"/>
          <ac:spMkLst>
            <pc:docMk/>
            <pc:sldMk cId="1033996316" sldId="258"/>
            <ac:spMk id="15" creationId="{00000000-0000-0000-0000-000000000000}"/>
          </ac:spMkLst>
        </pc:spChg>
        <pc:spChg chg="mod">
          <ac:chgData name="bread" userId="S::bread_geo.srscmat.co.uk#ext#@stgeorgesp.onmicrosoft.com::9ef15bc5-d14d-4049-8a08-2be6eed6f074" providerId="AD" clId="Web-{122EF03A-041D-4AAD-A258-118158AE8E6E}" dt="2022-05-26T14:54:17.085" v="26" actId="1076"/>
          <ac:spMkLst>
            <pc:docMk/>
            <pc:sldMk cId="1033996316" sldId="258"/>
            <ac:spMk id="37" creationId="{00000000-0000-0000-0000-000000000000}"/>
          </ac:spMkLst>
        </pc:spChg>
        <pc:spChg chg="add del">
          <ac:chgData name="bread" userId="S::bread_geo.srscmat.co.uk#ext#@stgeorgesp.onmicrosoft.com::9ef15bc5-d14d-4049-8a08-2be6eed6f074" providerId="AD" clId="Web-{122EF03A-041D-4AAD-A258-118158AE8E6E}" dt="2022-05-26T14:55:23.852" v="46"/>
          <ac:spMkLst>
            <pc:docMk/>
            <pc:sldMk cId="1033996316" sldId="258"/>
            <ac:spMk id="39" creationId="{00000000-0000-0000-0000-000000000000}"/>
          </ac:spMkLst>
        </pc:spChg>
        <pc:spChg chg="add del mod">
          <ac:chgData name="bread" userId="S::bread_geo.srscmat.co.uk#ext#@stgeorgesp.onmicrosoft.com::9ef15bc5-d14d-4049-8a08-2be6eed6f074" providerId="AD" clId="Web-{122EF03A-041D-4AAD-A258-118158AE8E6E}" dt="2022-05-26T14:55:57.306" v="52"/>
          <ac:spMkLst>
            <pc:docMk/>
            <pc:sldMk cId="1033996316" sldId="258"/>
            <ac:spMk id="200" creationId="{2F99A76A-736F-E508-F25C-1F8540B57B6A}"/>
          </ac:spMkLst>
        </pc:spChg>
        <pc:spChg chg="add del mod">
          <ac:chgData name="bread" userId="S::bread_geo.srscmat.co.uk#ext#@stgeorgesp.onmicrosoft.com::9ef15bc5-d14d-4049-8a08-2be6eed6f074" providerId="AD" clId="Web-{122EF03A-041D-4AAD-A258-118158AE8E6E}" dt="2022-05-26T14:54:09.647" v="24"/>
          <ac:spMkLst>
            <pc:docMk/>
            <pc:sldMk cId="1033996316" sldId="258"/>
            <ac:spMk id="201" creationId="{B011395D-4026-5735-FCE5-8BB68ECC391E}"/>
          </ac:spMkLst>
        </pc:spChg>
        <pc:spChg chg="mod">
          <ac:chgData name="bread" userId="S::bread_geo.srscmat.co.uk#ext#@stgeorgesp.onmicrosoft.com::9ef15bc5-d14d-4049-8a08-2be6eed6f074" providerId="AD" clId="Web-{122EF03A-041D-4AAD-A258-118158AE8E6E}" dt="2022-05-26T15:21:33.138" v="258" actId="20577"/>
          <ac:spMkLst>
            <pc:docMk/>
            <pc:sldMk cId="1033996316" sldId="258"/>
            <ac:spMk id="211" creationId="{00000000-0000-0000-0000-000000000000}"/>
          </ac:spMkLst>
        </pc:spChg>
        <pc:spChg chg="mod">
          <ac:chgData name="bread" userId="S::bread_geo.srscmat.co.uk#ext#@stgeorgesp.onmicrosoft.com::9ef15bc5-d14d-4049-8a08-2be6eed6f074" providerId="AD" clId="Web-{122EF03A-041D-4AAD-A258-118158AE8E6E}" dt="2022-05-26T15:21:33.873" v="259" actId="20577"/>
          <ac:spMkLst>
            <pc:docMk/>
            <pc:sldMk cId="1033996316" sldId="258"/>
            <ac:spMk id="212" creationId="{00000000-0000-0000-0000-000000000000}"/>
          </ac:spMkLst>
        </pc:spChg>
        <pc:spChg chg="mod">
          <ac:chgData name="bread" userId="S::bread_geo.srscmat.co.uk#ext#@stgeorgesp.onmicrosoft.com::9ef15bc5-d14d-4049-8a08-2be6eed6f074" providerId="AD" clId="Web-{122EF03A-041D-4AAD-A258-118158AE8E6E}" dt="2022-05-26T15:21:42.935" v="265" actId="20577"/>
          <ac:spMkLst>
            <pc:docMk/>
            <pc:sldMk cId="1033996316" sldId="258"/>
            <ac:spMk id="213" creationId="{00000000-0000-0000-0000-000000000000}"/>
          </ac:spMkLst>
        </pc:spChg>
        <pc:spChg chg="mod">
          <ac:chgData name="bread" userId="S::bread_geo.srscmat.co.uk#ext#@stgeorgesp.onmicrosoft.com::9ef15bc5-d14d-4049-8a08-2be6eed6f074" providerId="AD" clId="Web-{122EF03A-041D-4AAD-A258-118158AE8E6E}" dt="2022-05-26T15:22:43.624" v="276" actId="1076"/>
          <ac:spMkLst>
            <pc:docMk/>
            <pc:sldMk cId="1033996316" sldId="258"/>
            <ac:spMk id="214" creationId="{00000000-0000-0000-0000-000000000000}"/>
          </ac:spMkLst>
        </pc:spChg>
        <pc:spChg chg="mod">
          <ac:chgData name="bread" userId="S::bread_geo.srscmat.co.uk#ext#@stgeorgesp.onmicrosoft.com::9ef15bc5-d14d-4049-8a08-2be6eed6f074" providerId="AD" clId="Web-{122EF03A-041D-4AAD-A258-118158AE8E6E}" dt="2022-05-26T15:02:31.659" v="171" actId="20577"/>
          <ac:spMkLst>
            <pc:docMk/>
            <pc:sldMk cId="1033996316" sldId="258"/>
            <ac:spMk id="217" creationId="{00000000-0000-0000-0000-000000000000}"/>
          </ac:spMkLst>
        </pc:spChg>
        <pc:spChg chg="del mod">
          <ac:chgData name="bread" userId="S::bread_geo.srscmat.co.uk#ext#@stgeorgesp.onmicrosoft.com::9ef15bc5-d14d-4049-8a08-2be6eed6f074" providerId="AD" clId="Web-{122EF03A-041D-4AAD-A258-118158AE8E6E}" dt="2022-05-26T15:01:15.673" v="154"/>
          <ac:spMkLst>
            <pc:docMk/>
            <pc:sldMk cId="1033996316" sldId="258"/>
            <ac:spMk id="219" creationId="{00000000-0000-0000-0000-000000000000}"/>
          </ac:spMkLst>
        </pc:spChg>
        <pc:spChg chg="mod">
          <ac:chgData name="bread" userId="S::bread_geo.srscmat.co.uk#ext#@stgeorgesp.onmicrosoft.com::9ef15bc5-d14d-4049-8a08-2be6eed6f074" providerId="AD" clId="Web-{122EF03A-041D-4AAD-A258-118158AE8E6E}" dt="2022-05-26T15:22:34.343" v="274" actId="1076"/>
          <ac:spMkLst>
            <pc:docMk/>
            <pc:sldMk cId="1033996316" sldId="258"/>
            <ac:spMk id="299" creationId="{00000000-0000-0000-0000-000000000000}"/>
          </ac:spMkLst>
        </pc:spChg>
        <pc:spChg chg="mod">
          <ac:chgData name="bread" userId="S::bread_geo.srscmat.co.uk#ext#@stgeorgesp.onmicrosoft.com::9ef15bc5-d14d-4049-8a08-2be6eed6f074" providerId="AD" clId="Web-{122EF03A-041D-4AAD-A258-118158AE8E6E}" dt="2022-05-26T15:21:36.701" v="261" actId="20577"/>
          <ac:spMkLst>
            <pc:docMk/>
            <pc:sldMk cId="1033996316" sldId="258"/>
            <ac:spMk id="303" creationId="{00000000-0000-0000-0000-000000000000}"/>
          </ac:spMkLst>
        </pc:spChg>
        <pc:spChg chg="del mod">
          <ac:chgData name="bread" userId="S::bread_geo.srscmat.co.uk#ext#@stgeorgesp.onmicrosoft.com::9ef15bc5-d14d-4049-8a08-2be6eed6f074" providerId="AD" clId="Web-{122EF03A-041D-4AAD-A258-118158AE8E6E}" dt="2022-05-26T15:22:17.905" v="270"/>
          <ac:spMkLst>
            <pc:docMk/>
            <pc:sldMk cId="1033996316" sldId="258"/>
            <ac:spMk id="304" creationId="{00000000-0000-0000-0000-000000000000}"/>
          </ac:spMkLst>
        </pc:spChg>
        <pc:spChg chg="mod">
          <ac:chgData name="bread" userId="S::bread_geo.srscmat.co.uk#ext#@stgeorgesp.onmicrosoft.com::9ef15bc5-d14d-4049-8a08-2be6eed6f074" providerId="AD" clId="Web-{122EF03A-041D-4AAD-A258-118158AE8E6E}" dt="2022-05-26T15:22:48.796" v="277" actId="1076"/>
          <ac:spMkLst>
            <pc:docMk/>
            <pc:sldMk cId="1033996316" sldId="258"/>
            <ac:spMk id="305" creationId="{00000000-0000-0000-0000-000000000000}"/>
          </ac:spMkLst>
        </pc:spChg>
        <pc:spChg chg="mod">
          <ac:chgData name="bread" userId="S::bread_geo.srscmat.co.uk#ext#@stgeorgesp.onmicrosoft.com::9ef15bc5-d14d-4049-8a08-2be6eed6f074" providerId="AD" clId="Web-{122EF03A-041D-4AAD-A258-118158AE8E6E}" dt="2022-05-26T15:23:26.078" v="281" actId="1076"/>
          <ac:spMkLst>
            <pc:docMk/>
            <pc:sldMk cId="1033996316" sldId="258"/>
            <ac:spMk id="306" creationId="{00000000-0000-0000-0000-000000000000}"/>
          </ac:spMkLst>
        </pc:spChg>
        <pc:spChg chg="mod">
          <ac:chgData name="bread" userId="S::bread_geo.srscmat.co.uk#ext#@stgeorgesp.onmicrosoft.com::9ef15bc5-d14d-4049-8a08-2be6eed6f074" providerId="AD" clId="Web-{122EF03A-041D-4AAD-A258-118158AE8E6E}" dt="2022-05-26T15:01:04.047" v="153" actId="20577"/>
          <ac:spMkLst>
            <pc:docMk/>
            <pc:sldMk cId="1033996316" sldId="258"/>
            <ac:spMk id="307" creationId="{00000000-0000-0000-0000-000000000000}"/>
          </ac:spMkLst>
        </pc:spChg>
        <pc:grpChg chg="mod">
          <ac:chgData name="bread" userId="S::bread_geo.srscmat.co.uk#ext#@stgeorgesp.onmicrosoft.com::9ef15bc5-d14d-4049-8a08-2be6eed6f074" providerId="AD" clId="Web-{122EF03A-041D-4AAD-A258-118158AE8E6E}" dt="2022-05-26T15:25:30.550" v="308" actId="1076"/>
          <ac:grpSpMkLst>
            <pc:docMk/>
            <pc:sldMk cId="1033996316" sldId="258"/>
            <ac:grpSpMk id="30" creationId="{00000000-0000-0000-0000-000000000000}"/>
          </ac:grpSpMkLst>
        </pc:grpChg>
        <pc:cxnChg chg="mod">
          <ac:chgData name="bread" userId="S::bread_geo.srscmat.co.uk#ext#@stgeorgesp.onmicrosoft.com::9ef15bc5-d14d-4049-8a08-2be6eed6f074" providerId="AD" clId="Web-{122EF03A-041D-4AAD-A258-118158AE8E6E}" dt="2022-05-26T14:57:14.558" v="73" actId="1076"/>
          <ac:cxnSpMkLst>
            <pc:docMk/>
            <pc:sldMk cId="1033996316" sldId="258"/>
            <ac:cxnSpMk id="128" creationId="{82028A96-AE22-786C-6E74-53B4396D4413}"/>
          </ac:cxnSpMkLst>
        </pc:cxnChg>
        <pc:cxnChg chg="mod">
          <ac:chgData name="bread" userId="S::bread_geo.srscmat.co.uk#ext#@stgeorgesp.onmicrosoft.com::9ef15bc5-d14d-4049-8a08-2be6eed6f074" providerId="AD" clId="Web-{122EF03A-041D-4AAD-A258-118158AE8E6E}" dt="2022-05-26T15:24:28.564" v="294" actId="1076"/>
          <ac:cxnSpMkLst>
            <pc:docMk/>
            <pc:sldMk cId="1033996316" sldId="258"/>
            <ac:cxnSpMk id="129" creationId="{BC1EA362-CF50-D4DC-59CF-DC53E02D3C81}"/>
          </ac:cxnSpMkLst>
        </pc:cxnChg>
        <pc:cxnChg chg="mod">
          <ac:chgData name="bread" userId="S::bread_geo.srscmat.co.uk#ext#@stgeorgesp.onmicrosoft.com::9ef15bc5-d14d-4049-8a08-2be6eed6f074" providerId="AD" clId="Web-{122EF03A-041D-4AAD-A258-118158AE8E6E}" dt="2022-05-26T15:25:14.253" v="305" actId="14100"/>
          <ac:cxnSpMkLst>
            <pc:docMk/>
            <pc:sldMk cId="1033996316" sldId="258"/>
            <ac:cxnSpMk id="136" creationId="{00000000-0000-0000-0000-000000000000}"/>
          </ac:cxnSpMkLst>
        </pc:cxnChg>
        <pc:cxnChg chg="mod">
          <ac:chgData name="bread" userId="S::bread_geo.srscmat.co.uk#ext#@stgeorgesp.onmicrosoft.com::9ef15bc5-d14d-4049-8a08-2be6eed6f074" providerId="AD" clId="Web-{122EF03A-041D-4AAD-A258-118158AE8E6E}" dt="2022-05-26T15:24:50.143" v="299" actId="14100"/>
          <ac:cxnSpMkLst>
            <pc:docMk/>
            <pc:sldMk cId="1033996316" sldId="258"/>
            <ac:cxnSpMk id="138" creationId="{00000000-0000-0000-0000-000000000000}"/>
          </ac:cxnSpMkLst>
        </pc:cxnChg>
        <pc:cxnChg chg="mod">
          <ac:chgData name="bread" userId="S::bread_geo.srscmat.co.uk#ext#@stgeorgesp.onmicrosoft.com::9ef15bc5-d14d-4049-8a08-2be6eed6f074" providerId="AD" clId="Web-{122EF03A-041D-4AAD-A258-118158AE8E6E}" dt="2022-05-26T15:22:40.015" v="275" actId="1076"/>
          <ac:cxnSpMkLst>
            <pc:docMk/>
            <pc:sldMk cId="1033996316" sldId="258"/>
            <ac:cxnSpMk id="143" creationId="{00000000-0000-0000-0000-000000000000}"/>
          </ac:cxnSpMkLst>
        </pc:cxnChg>
        <pc:cxnChg chg="mod">
          <ac:chgData name="bread" userId="S::bread_geo.srscmat.co.uk#ext#@stgeorgesp.onmicrosoft.com::9ef15bc5-d14d-4049-8a08-2be6eed6f074" providerId="AD" clId="Web-{122EF03A-041D-4AAD-A258-118158AE8E6E}" dt="2022-05-26T15:22:00.076" v="267" actId="1076"/>
          <ac:cxnSpMkLst>
            <pc:docMk/>
            <pc:sldMk cId="1033996316" sldId="258"/>
            <ac:cxnSpMk id="145" creationId="{00000000-0000-0000-0000-000000000000}"/>
          </ac:cxnSpMkLst>
        </pc:cxnChg>
        <pc:cxnChg chg="mod">
          <ac:chgData name="bread" userId="S::bread_geo.srscmat.co.uk#ext#@stgeorgesp.onmicrosoft.com::9ef15bc5-d14d-4049-8a08-2be6eed6f074" providerId="AD" clId="Web-{122EF03A-041D-4AAD-A258-118158AE8E6E}" dt="2022-05-26T15:23:21.125" v="280" actId="1076"/>
          <ac:cxnSpMkLst>
            <pc:docMk/>
            <pc:sldMk cId="1033996316" sldId="258"/>
            <ac:cxnSpMk id="146" creationId="{00000000-0000-0000-0000-000000000000}"/>
          </ac:cxnSpMkLst>
        </pc:cxnChg>
        <pc:cxnChg chg="mod">
          <ac:chgData name="bread" userId="S::bread_geo.srscmat.co.uk#ext#@stgeorgesp.onmicrosoft.com::9ef15bc5-d14d-4049-8a08-2be6eed6f074" providerId="AD" clId="Web-{122EF03A-041D-4AAD-A258-118158AE8E6E}" dt="2022-05-26T15:21:57.498" v="266" actId="1076"/>
          <ac:cxnSpMkLst>
            <pc:docMk/>
            <pc:sldMk cId="1033996316" sldId="258"/>
            <ac:cxnSpMk id="187" creationId="{00000000-0000-0000-0000-000000000000}"/>
          </ac:cxnSpMkLst>
        </pc:cxnChg>
        <pc:cxnChg chg="mod">
          <ac:chgData name="bread" userId="S::bread_geo.srscmat.co.uk#ext#@stgeorgesp.onmicrosoft.com::9ef15bc5-d14d-4049-8a08-2be6eed6f074" providerId="AD" clId="Web-{122EF03A-041D-4AAD-A258-118158AE8E6E}" dt="2022-05-26T15:01:52.924" v="159" actId="1076"/>
          <ac:cxnSpMkLst>
            <pc:docMk/>
            <pc:sldMk cId="1033996316" sldId="258"/>
            <ac:cxnSpMk id="215" creationId="{00000000-0000-0000-0000-000000000000}"/>
          </ac:cxnSpMkLst>
        </pc:cxnChg>
      </pc:sldChg>
    </pc:docChg>
  </pc:docChgLst>
  <pc:docChgLst>
    <pc:chgData name="bread" userId="S::bread_geo.srscmat.co.uk#ext#@stgeorgesp.onmicrosoft.com::9ef15bc5-d14d-4049-8a08-2be6eed6f074" providerId="AD" clId="Web-{A85BEDC1-5DCE-42E6-87C4-76BA8B85EAD2}"/>
    <pc:docChg chg="modSld">
      <pc:chgData name="bread" userId="S::bread_geo.srscmat.co.uk#ext#@stgeorgesp.onmicrosoft.com::9ef15bc5-d14d-4049-8a08-2be6eed6f074" providerId="AD" clId="Web-{A85BEDC1-5DCE-42E6-87C4-76BA8B85EAD2}" dt="2022-05-26T14:41:08.973" v="4" actId="20577"/>
      <pc:docMkLst>
        <pc:docMk/>
      </pc:docMkLst>
      <pc:sldChg chg="addSp modSp">
        <pc:chgData name="bread" userId="S::bread_geo.srscmat.co.uk#ext#@stgeorgesp.onmicrosoft.com::9ef15bc5-d14d-4049-8a08-2be6eed6f074" providerId="AD" clId="Web-{A85BEDC1-5DCE-42E6-87C4-76BA8B85EAD2}" dt="2022-05-26T14:41:08.973" v="4" actId="20577"/>
        <pc:sldMkLst>
          <pc:docMk/>
          <pc:sldMk cId="1033996316" sldId="258"/>
        </pc:sldMkLst>
        <pc:spChg chg="add mod">
          <ac:chgData name="bread" userId="S::bread_geo.srscmat.co.uk#ext#@stgeorgesp.onmicrosoft.com::9ef15bc5-d14d-4049-8a08-2be6eed6f074" providerId="AD" clId="Web-{A85BEDC1-5DCE-42E6-87C4-76BA8B85EAD2}" dt="2022-05-26T14:41:08.973" v="4" actId="20577"/>
          <ac:spMkLst>
            <pc:docMk/>
            <pc:sldMk cId="1033996316" sldId="258"/>
            <ac:spMk id="6" creationId="{80DA7F25-84F3-FDD0-4E88-23ACB780A5DB}"/>
          </ac:spMkLst>
        </pc:spChg>
      </pc:sldChg>
    </pc:docChg>
  </pc:docChgLst>
  <pc:docChgLst>
    <pc:chgData name="Joshua annable" userId="S::j.annable@stgeorges.derby.sch.uk::0dec014c-a99f-45fc-9b0e-a5236feb58e1" providerId="AD" clId="Web-{710F23BC-52D7-4755-B7CE-A39FC7F7AD84}"/>
    <pc:docChg chg="modSld">
      <pc:chgData name="Joshua annable" userId="S::j.annable@stgeorges.derby.sch.uk::0dec014c-a99f-45fc-9b0e-a5236feb58e1" providerId="AD" clId="Web-{710F23BC-52D7-4755-B7CE-A39FC7F7AD84}" dt="2022-05-16T13:18:49.524" v="636" actId="1076"/>
      <pc:docMkLst>
        <pc:docMk/>
      </pc:docMkLst>
      <pc:sldChg chg="addSp delSp modSp">
        <pc:chgData name="Joshua annable" userId="S::j.annable@stgeorges.derby.sch.uk::0dec014c-a99f-45fc-9b0e-a5236feb58e1" providerId="AD" clId="Web-{710F23BC-52D7-4755-B7CE-A39FC7F7AD84}" dt="2022-05-16T13:18:49.524" v="636" actId="1076"/>
        <pc:sldMkLst>
          <pc:docMk/>
          <pc:sldMk cId="1033996316" sldId="258"/>
        </pc:sldMkLst>
        <pc:spChg chg="mod">
          <ac:chgData name="Joshua annable" userId="S::j.annable@stgeorges.derby.sch.uk::0dec014c-a99f-45fc-9b0e-a5236feb58e1" providerId="AD" clId="Web-{710F23BC-52D7-4755-B7CE-A39FC7F7AD84}" dt="2022-05-16T13:18:46.368" v="635" actId="1076"/>
          <ac:spMkLst>
            <pc:docMk/>
            <pc:sldMk cId="1033996316" sldId="258"/>
            <ac:spMk id="37" creationId="{00000000-0000-0000-0000-000000000000}"/>
          </ac:spMkLst>
        </pc:spChg>
        <pc:spChg chg="add mod">
          <ac:chgData name="Joshua annable" userId="S::j.annable@stgeorges.derby.sch.uk::0dec014c-a99f-45fc-9b0e-a5236feb58e1" providerId="AD" clId="Web-{710F23BC-52D7-4755-B7CE-A39FC7F7AD84}" dt="2022-05-16T13:04:27.629" v="139" actId="20577"/>
          <ac:spMkLst>
            <pc:docMk/>
            <pc:sldMk cId="1033996316" sldId="258"/>
            <ac:spMk id="132" creationId="{B10575C2-00DB-FB9F-1E85-FE78B5C719BC}"/>
          </ac:spMkLst>
        </pc:spChg>
        <pc:spChg chg="add mod">
          <ac:chgData name="Joshua annable" userId="S::j.annable@stgeorges.derby.sch.uk::0dec014c-a99f-45fc-9b0e-a5236feb58e1" providerId="AD" clId="Web-{710F23BC-52D7-4755-B7CE-A39FC7F7AD84}" dt="2022-05-16T13:05:21.927" v="183" actId="1076"/>
          <ac:spMkLst>
            <pc:docMk/>
            <pc:sldMk cId="1033996316" sldId="258"/>
            <ac:spMk id="134" creationId="{8FFBC1C9-EBD6-033E-F6C3-E0531081934A}"/>
          </ac:spMkLst>
        </pc:spChg>
        <pc:spChg chg="add mod">
          <ac:chgData name="Joshua annable" userId="S::j.annable@stgeorges.derby.sch.uk::0dec014c-a99f-45fc-9b0e-a5236feb58e1" providerId="AD" clId="Web-{710F23BC-52D7-4755-B7CE-A39FC7F7AD84}" dt="2022-05-16T13:07:03.570" v="249" actId="1076"/>
          <ac:spMkLst>
            <pc:docMk/>
            <pc:sldMk cId="1033996316" sldId="258"/>
            <ac:spMk id="135" creationId="{AF7BBE02-4C1D-A3D6-6B07-3BAE4B678FBC}"/>
          </ac:spMkLst>
        </pc:spChg>
        <pc:spChg chg="add del">
          <ac:chgData name="Joshua annable" userId="S::j.annable@stgeorges.derby.sch.uk::0dec014c-a99f-45fc-9b0e-a5236feb58e1" providerId="AD" clId="Web-{710F23BC-52D7-4755-B7CE-A39FC7F7AD84}" dt="2022-05-16T13:07:09.852" v="251"/>
          <ac:spMkLst>
            <pc:docMk/>
            <pc:sldMk cId="1033996316" sldId="258"/>
            <ac:spMk id="140" creationId="{6DD8CE79-28E2-B9C2-D0EA-A55B2966D213}"/>
          </ac:spMkLst>
        </pc:spChg>
        <pc:spChg chg="add mod">
          <ac:chgData name="Joshua annable" userId="S::j.annable@stgeorges.derby.sch.uk::0dec014c-a99f-45fc-9b0e-a5236feb58e1" providerId="AD" clId="Web-{710F23BC-52D7-4755-B7CE-A39FC7F7AD84}" dt="2022-05-16T13:07:24.946" v="255" actId="1076"/>
          <ac:spMkLst>
            <pc:docMk/>
            <pc:sldMk cId="1033996316" sldId="258"/>
            <ac:spMk id="141" creationId="{C23C8E1A-AB7F-DC66-48F1-39A98FC485C1}"/>
          </ac:spMkLst>
        </pc:spChg>
        <pc:spChg chg="add mod">
          <ac:chgData name="Joshua annable" userId="S::j.annable@stgeorges.derby.sch.uk::0dec014c-a99f-45fc-9b0e-a5236feb58e1" providerId="AD" clId="Web-{710F23BC-52D7-4755-B7CE-A39FC7F7AD84}" dt="2022-05-16T13:07:59.900" v="261" actId="20577"/>
          <ac:spMkLst>
            <pc:docMk/>
            <pc:sldMk cId="1033996316" sldId="258"/>
            <ac:spMk id="142" creationId="{4213B87D-FBD4-595D-3F31-FE97B6DBD079}"/>
          </ac:spMkLst>
        </pc:spChg>
        <pc:spChg chg="add mod">
          <ac:chgData name="Joshua annable" userId="S::j.annable@stgeorges.derby.sch.uk::0dec014c-a99f-45fc-9b0e-a5236feb58e1" providerId="AD" clId="Web-{710F23BC-52D7-4755-B7CE-A39FC7F7AD84}" dt="2022-05-16T13:08:45.541" v="291" actId="20577"/>
          <ac:spMkLst>
            <pc:docMk/>
            <pc:sldMk cId="1033996316" sldId="258"/>
            <ac:spMk id="148" creationId="{B1A4874A-6EA7-F3FB-ECDB-ABA5D0B18A91}"/>
          </ac:spMkLst>
        </pc:spChg>
        <pc:spChg chg="add mod">
          <ac:chgData name="Joshua annable" userId="S::j.annable@stgeorges.derby.sch.uk::0dec014c-a99f-45fc-9b0e-a5236feb58e1" providerId="AD" clId="Web-{710F23BC-52D7-4755-B7CE-A39FC7F7AD84}" dt="2022-05-16T13:11:36.452" v="352" actId="1076"/>
          <ac:spMkLst>
            <pc:docMk/>
            <pc:sldMk cId="1033996316" sldId="258"/>
            <ac:spMk id="152" creationId="{77A8F570-F385-5AE2-576C-D14BE1BBA1FC}"/>
          </ac:spMkLst>
        </pc:spChg>
        <pc:spChg chg="add mod">
          <ac:chgData name="Joshua annable" userId="S::j.annable@stgeorges.derby.sch.uk::0dec014c-a99f-45fc-9b0e-a5236feb58e1" providerId="AD" clId="Web-{710F23BC-52D7-4755-B7CE-A39FC7F7AD84}" dt="2022-05-16T13:13:17.829" v="376" actId="14100"/>
          <ac:spMkLst>
            <pc:docMk/>
            <pc:sldMk cId="1033996316" sldId="258"/>
            <ac:spMk id="153" creationId="{766C95E9-453B-2E98-EEDC-CFFA875E6503}"/>
          </ac:spMkLst>
        </pc:spChg>
        <pc:spChg chg="mod">
          <ac:chgData name="Joshua annable" userId="S::j.annable@stgeorges.derby.sch.uk::0dec014c-a99f-45fc-9b0e-a5236feb58e1" providerId="AD" clId="Web-{710F23BC-52D7-4755-B7CE-A39FC7F7AD84}" dt="2022-05-16T13:18:38.118" v="633" actId="1076"/>
          <ac:spMkLst>
            <pc:docMk/>
            <pc:sldMk cId="1033996316" sldId="258"/>
            <ac:spMk id="220" creationId="{00000000-0000-0000-0000-000000000000}"/>
          </ac:spMkLst>
        </pc:spChg>
        <pc:spChg chg="mod">
          <ac:chgData name="Joshua annable" userId="S::j.annable@stgeorges.derby.sch.uk::0dec014c-a99f-45fc-9b0e-a5236feb58e1" providerId="AD" clId="Web-{710F23BC-52D7-4755-B7CE-A39FC7F7AD84}" dt="2022-05-16T13:18:49.524" v="636" actId="1076"/>
          <ac:spMkLst>
            <pc:docMk/>
            <pc:sldMk cId="1033996316" sldId="258"/>
            <ac:spMk id="221" creationId="{00000000-0000-0000-0000-000000000000}"/>
          </ac:spMkLst>
        </pc:spChg>
        <pc:spChg chg="mod">
          <ac:chgData name="Joshua annable" userId="S::j.annable@stgeorges.derby.sch.uk::0dec014c-a99f-45fc-9b0e-a5236feb58e1" providerId="AD" clId="Web-{710F23BC-52D7-4755-B7CE-A39FC7F7AD84}" dt="2022-05-16T13:09:23.949" v="316" actId="1076"/>
          <ac:spMkLst>
            <pc:docMk/>
            <pc:sldMk cId="1033996316" sldId="258"/>
            <ac:spMk id="223" creationId="{00000000-0000-0000-0000-000000000000}"/>
          </ac:spMkLst>
        </pc:spChg>
        <pc:spChg chg="mod">
          <ac:chgData name="Joshua annable" userId="S::j.annable@stgeorges.derby.sch.uk::0dec014c-a99f-45fc-9b0e-a5236feb58e1" providerId="AD" clId="Web-{710F23BC-52D7-4755-B7CE-A39FC7F7AD84}" dt="2022-05-16T13:13:38.095" v="412" actId="1076"/>
          <ac:spMkLst>
            <pc:docMk/>
            <pc:sldMk cId="1033996316" sldId="258"/>
            <ac:spMk id="224" creationId="{00000000-0000-0000-0000-000000000000}"/>
          </ac:spMkLst>
        </pc:spChg>
        <pc:spChg chg="mod">
          <ac:chgData name="Joshua annable" userId="S::j.annable@stgeorges.derby.sch.uk::0dec014c-a99f-45fc-9b0e-a5236feb58e1" providerId="AD" clId="Web-{710F23BC-52D7-4755-B7CE-A39FC7F7AD84}" dt="2022-05-16T13:05:54.491" v="198" actId="1076"/>
          <ac:spMkLst>
            <pc:docMk/>
            <pc:sldMk cId="1033996316" sldId="258"/>
            <ac:spMk id="225" creationId="{00000000-0000-0000-0000-000000000000}"/>
          </ac:spMkLst>
        </pc:spChg>
        <pc:spChg chg="mod">
          <ac:chgData name="Joshua annable" userId="S::j.annable@stgeorges.derby.sch.uk::0dec014c-a99f-45fc-9b0e-a5236feb58e1" providerId="AD" clId="Web-{710F23BC-52D7-4755-B7CE-A39FC7F7AD84}" dt="2022-05-16T13:02:22.673" v="43" actId="20577"/>
          <ac:spMkLst>
            <pc:docMk/>
            <pc:sldMk cId="1033996316" sldId="258"/>
            <ac:spMk id="226" creationId="{00000000-0000-0000-0000-000000000000}"/>
          </ac:spMkLst>
        </pc:spChg>
        <pc:spChg chg="mod">
          <ac:chgData name="Joshua annable" userId="S::j.annable@stgeorges.derby.sch.uk::0dec014c-a99f-45fc-9b0e-a5236feb58e1" providerId="AD" clId="Web-{710F23BC-52D7-4755-B7CE-A39FC7F7AD84}" dt="2022-05-16T13:18:34.633" v="632" actId="1076"/>
          <ac:spMkLst>
            <pc:docMk/>
            <pc:sldMk cId="1033996316" sldId="258"/>
            <ac:spMk id="308" creationId="{00000000-0000-0000-0000-000000000000}"/>
          </ac:spMkLst>
        </pc:spChg>
        <pc:spChg chg="mod">
          <ac:chgData name="Joshua annable" userId="S::j.annable@stgeorges.derby.sch.uk::0dec014c-a99f-45fc-9b0e-a5236feb58e1" providerId="AD" clId="Web-{710F23BC-52D7-4755-B7CE-A39FC7F7AD84}" dt="2022-05-16T13:18:31.321" v="631" actId="14100"/>
          <ac:spMkLst>
            <pc:docMk/>
            <pc:sldMk cId="1033996316" sldId="258"/>
            <ac:spMk id="309" creationId="{00000000-0000-0000-0000-000000000000}"/>
          </ac:spMkLst>
        </pc:spChg>
        <pc:spChg chg="mod">
          <ac:chgData name="Joshua annable" userId="S::j.annable@stgeorges.derby.sch.uk::0dec014c-a99f-45fc-9b0e-a5236feb58e1" providerId="AD" clId="Web-{710F23BC-52D7-4755-B7CE-A39FC7F7AD84}" dt="2022-05-16T13:14:47.675" v="472" actId="1076"/>
          <ac:spMkLst>
            <pc:docMk/>
            <pc:sldMk cId="1033996316" sldId="258"/>
            <ac:spMk id="310" creationId="{00000000-0000-0000-0000-000000000000}"/>
          </ac:spMkLst>
        </pc:spChg>
        <pc:spChg chg="mod">
          <ac:chgData name="Joshua annable" userId="S::j.annable@stgeorges.derby.sch.uk::0dec014c-a99f-45fc-9b0e-a5236feb58e1" providerId="AD" clId="Web-{710F23BC-52D7-4755-B7CE-A39FC7F7AD84}" dt="2022-05-16T13:13:58.924" v="419" actId="1076"/>
          <ac:spMkLst>
            <pc:docMk/>
            <pc:sldMk cId="1033996316" sldId="258"/>
            <ac:spMk id="311" creationId="{00000000-0000-0000-0000-000000000000}"/>
          </ac:spMkLst>
        </pc:spChg>
        <pc:spChg chg="mod">
          <ac:chgData name="Joshua annable" userId="S::j.annable@stgeorges.derby.sch.uk::0dec014c-a99f-45fc-9b0e-a5236feb58e1" providerId="AD" clId="Web-{710F23BC-52D7-4755-B7CE-A39FC7F7AD84}" dt="2022-05-16T13:06:10.038" v="201" actId="14100"/>
          <ac:spMkLst>
            <pc:docMk/>
            <pc:sldMk cId="1033996316" sldId="258"/>
            <ac:spMk id="312" creationId="{00000000-0000-0000-0000-000000000000}"/>
          </ac:spMkLst>
        </pc:spChg>
        <pc:spChg chg="mod">
          <ac:chgData name="Joshua annable" userId="S::j.annable@stgeorges.derby.sch.uk::0dec014c-a99f-45fc-9b0e-a5236feb58e1" providerId="AD" clId="Web-{710F23BC-52D7-4755-B7CE-A39FC7F7AD84}" dt="2022-05-16T13:04:02.066" v="127"/>
          <ac:spMkLst>
            <pc:docMk/>
            <pc:sldMk cId="1033996316" sldId="258"/>
            <ac:spMk id="313" creationId="{00000000-0000-0000-0000-000000000000}"/>
          </ac:spMkLst>
        </pc:spChg>
        <pc:grpChg chg="mod">
          <ac:chgData name="Joshua annable" userId="S::j.annable@stgeorges.derby.sch.uk::0dec014c-a99f-45fc-9b0e-a5236feb58e1" providerId="AD" clId="Web-{710F23BC-52D7-4755-B7CE-A39FC7F7AD84}" dt="2022-05-16T13:02:33.845" v="44" actId="1076"/>
          <ac:grpSpMkLst>
            <pc:docMk/>
            <pc:sldMk cId="1033996316" sldId="258"/>
            <ac:grpSpMk id="30" creationId="{00000000-0000-0000-0000-000000000000}"/>
          </ac:grpSpMkLst>
        </pc:grpChg>
        <pc:cxnChg chg="add mod">
          <ac:chgData name="Joshua annable" userId="S::j.annable@stgeorges.derby.sch.uk::0dec014c-a99f-45fc-9b0e-a5236feb58e1" providerId="AD" clId="Web-{710F23BC-52D7-4755-B7CE-A39FC7F7AD84}" dt="2022-05-16T13:01:23.750" v="16" actId="1076"/>
          <ac:cxnSpMkLst>
            <pc:docMk/>
            <pc:sldMk cId="1033996316" sldId="258"/>
            <ac:cxnSpMk id="124" creationId="{3D30F03D-14FC-FA40-4473-5BD0F236DE58}"/>
          </ac:cxnSpMkLst>
        </pc:cxnChg>
        <pc:cxnChg chg="add mod">
          <ac:chgData name="Joshua annable" userId="S::j.annable@stgeorges.derby.sch.uk::0dec014c-a99f-45fc-9b0e-a5236feb58e1" providerId="AD" clId="Web-{710F23BC-52D7-4755-B7CE-A39FC7F7AD84}" dt="2022-05-16T13:01:31" v="19" actId="1076"/>
          <ac:cxnSpMkLst>
            <pc:docMk/>
            <pc:sldMk cId="1033996316" sldId="258"/>
            <ac:cxnSpMk id="125" creationId="{0DC6FEAF-3667-D592-4102-D6A7F2888A4A}"/>
          </ac:cxnSpMkLst>
        </pc:cxnChg>
        <pc:cxnChg chg="add mod">
          <ac:chgData name="Joshua annable" userId="S::j.annable@stgeorges.derby.sch.uk::0dec014c-a99f-45fc-9b0e-a5236feb58e1" providerId="AD" clId="Web-{710F23BC-52D7-4755-B7CE-A39FC7F7AD84}" dt="2022-05-16T13:01:02.781" v="10" actId="1076"/>
          <ac:cxnSpMkLst>
            <pc:docMk/>
            <pc:sldMk cId="1033996316" sldId="258"/>
            <ac:cxnSpMk id="128" creationId="{82028A96-AE22-786C-6E74-53B4396D4413}"/>
          </ac:cxnSpMkLst>
        </pc:cxnChg>
        <pc:cxnChg chg="add mod">
          <ac:chgData name="Joshua annable" userId="S::j.annable@stgeorges.derby.sch.uk::0dec014c-a99f-45fc-9b0e-a5236feb58e1" providerId="AD" clId="Web-{710F23BC-52D7-4755-B7CE-A39FC7F7AD84}" dt="2022-05-16T13:01:15.906" v="15" actId="1076"/>
          <ac:cxnSpMkLst>
            <pc:docMk/>
            <pc:sldMk cId="1033996316" sldId="258"/>
            <ac:cxnSpMk id="129" creationId="{BC1EA362-CF50-D4DC-59CF-DC53E02D3C81}"/>
          </ac:cxnSpMkLst>
        </pc:cxnChg>
        <pc:cxnChg chg="add mod">
          <ac:chgData name="Joshua annable" userId="S::j.annable@stgeorges.derby.sch.uk::0dec014c-a99f-45fc-9b0e-a5236feb58e1" providerId="AD" clId="Web-{710F23BC-52D7-4755-B7CE-A39FC7F7AD84}" dt="2022-05-16T13:01:28.438" v="18" actId="1076"/>
          <ac:cxnSpMkLst>
            <pc:docMk/>
            <pc:sldMk cId="1033996316" sldId="258"/>
            <ac:cxnSpMk id="131" creationId="{87AE2A05-4100-D1FA-E778-E1215F03287F}"/>
          </ac:cxnSpMkLst>
        </pc:cxnChg>
        <pc:cxnChg chg="mod">
          <ac:chgData name="Joshua annable" userId="S::j.annable@stgeorges.derby.sch.uk::0dec014c-a99f-45fc-9b0e-a5236feb58e1" providerId="AD" clId="Web-{710F23BC-52D7-4755-B7CE-A39FC7F7AD84}" dt="2022-05-16T12:58:15.636" v="0" actId="1076"/>
          <ac:cxnSpMkLst>
            <pc:docMk/>
            <pc:sldMk cId="1033996316" sldId="258"/>
            <ac:cxnSpMk id="133" creationId="{00000000-0000-0000-0000-000000000000}"/>
          </ac:cxnSpMkLst>
        </pc:cxnChg>
        <pc:cxnChg chg="mod">
          <ac:chgData name="Joshua annable" userId="S::j.annable@stgeorges.derby.sch.uk::0dec014c-a99f-45fc-9b0e-a5236feb58e1" providerId="AD" clId="Web-{710F23BC-52D7-4755-B7CE-A39FC7F7AD84}" dt="2022-05-16T13:00:58.859" v="8" actId="1076"/>
          <ac:cxnSpMkLst>
            <pc:docMk/>
            <pc:sldMk cId="1033996316" sldId="258"/>
            <ac:cxnSpMk id="136" creationId="{00000000-0000-0000-0000-000000000000}"/>
          </ac:cxnSpMkLst>
        </pc:cxnChg>
        <pc:cxnChg chg="mod">
          <ac:chgData name="Joshua annable" userId="S::j.annable@stgeorges.derby.sch.uk::0dec014c-a99f-45fc-9b0e-a5236feb58e1" providerId="AD" clId="Web-{710F23BC-52D7-4755-B7CE-A39FC7F7AD84}" dt="2022-05-16T13:01:33" v="20" actId="1076"/>
          <ac:cxnSpMkLst>
            <pc:docMk/>
            <pc:sldMk cId="1033996316" sldId="258"/>
            <ac:cxnSpMk id="138" creationId="{00000000-0000-0000-0000-000000000000}"/>
          </ac:cxnSpMkLst>
        </pc:cxnChg>
        <pc:cxnChg chg="mod">
          <ac:chgData name="Joshua annable" userId="S::j.annable@stgeorges.derby.sch.uk::0dec014c-a99f-45fc-9b0e-a5236feb58e1" providerId="AD" clId="Web-{710F23BC-52D7-4755-B7CE-A39FC7F7AD84}" dt="2022-05-16T13:01:12.625" v="13" actId="1076"/>
          <ac:cxnSpMkLst>
            <pc:docMk/>
            <pc:sldMk cId="1033996316" sldId="258"/>
            <ac:cxnSpMk id="139" creationId="{00000000-0000-0000-0000-000000000000}"/>
          </ac:cxnSpMkLst>
        </pc:cxnChg>
        <pc:cxnChg chg="del mod">
          <ac:chgData name="Joshua annable" userId="S::j.annable@stgeorges.derby.sch.uk::0dec014c-a99f-45fc-9b0e-a5236feb58e1" providerId="AD" clId="Web-{710F23BC-52D7-4755-B7CE-A39FC7F7AD84}" dt="2022-05-16T13:16:01.677" v="535"/>
          <ac:cxnSpMkLst>
            <pc:docMk/>
            <pc:sldMk cId="1033996316" sldId="258"/>
            <ac:cxnSpMk id="216" creationId="{00000000-0000-0000-0000-000000000000}"/>
          </ac:cxnSpMkLst>
        </pc:cxnChg>
      </pc:sldChg>
    </pc:docChg>
  </pc:docChgLst>
  <pc:docChgLst>
    <pc:chgData name="bread" userId="S::bread_geo.srscmat.co.uk#ext#@stgeorgesp.onmicrosoft.com::9ef15bc5-d14d-4049-8a08-2be6eed6f074" providerId="AD" clId="Web-{4E4915B8-C04E-4B68-B616-C4D2F24629F9}"/>
    <pc:docChg chg="modSld">
      <pc:chgData name="bread" userId="S::bread_geo.srscmat.co.uk#ext#@stgeorgesp.onmicrosoft.com::9ef15bc5-d14d-4049-8a08-2be6eed6f074" providerId="AD" clId="Web-{4E4915B8-C04E-4B68-B616-C4D2F24629F9}" dt="2022-05-26T14:49:19.513" v="39" actId="1076"/>
      <pc:docMkLst>
        <pc:docMk/>
      </pc:docMkLst>
      <pc:sldChg chg="addSp modSp">
        <pc:chgData name="bread" userId="S::bread_geo.srscmat.co.uk#ext#@stgeorgesp.onmicrosoft.com::9ef15bc5-d14d-4049-8a08-2be6eed6f074" providerId="AD" clId="Web-{4E4915B8-C04E-4B68-B616-C4D2F24629F9}" dt="2022-05-26T14:49:19.513" v="39" actId="1076"/>
        <pc:sldMkLst>
          <pc:docMk/>
          <pc:sldMk cId="1033996316" sldId="258"/>
        </pc:sldMkLst>
        <pc:spChg chg="mod">
          <ac:chgData name="bread" userId="S::bread_geo.srscmat.co.uk#ext#@stgeorgesp.onmicrosoft.com::9ef15bc5-d14d-4049-8a08-2be6eed6f074" providerId="AD" clId="Web-{4E4915B8-C04E-4B68-B616-C4D2F24629F9}" dt="2022-05-26T14:49:19.513" v="39" actId="1076"/>
          <ac:spMkLst>
            <pc:docMk/>
            <pc:sldMk cId="1033996316" sldId="258"/>
            <ac:spMk id="6" creationId="{80DA7F25-84F3-FDD0-4E88-23ACB780A5DB}"/>
          </ac:spMkLst>
        </pc:spChg>
        <pc:spChg chg="add">
          <ac:chgData name="bread" userId="S::bread_geo.srscmat.co.uk#ext#@stgeorgesp.onmicrosoft.com::9ef15bc5-d14d-4049-8a08-2be6eed6f074" providerId="AD" clId="Web-{4E4915B8-C04E-4B68-B616-C4D2F24629F9}" dt="2022-05-26T14:48:31.215" v="34"/>
          <ac:spMkLst>
            <pc:docMk/>
            <pc:sldMk cId="1033996316" sldId="258"/>
            <ac:spMk id="7" creationId="{826D2D5A-E343-DD59-496E-B2C2C1834BB2}"/>
          </ac:spMkLst>
        </pc:spChg>
        <pc:cxnChg chg="mod">
          <ac:chgData name="bread" userId="S::bread_geo.srscmat.co.uk#ext#@stgeorgesp.onmicrosoft.com::9ef15bc5-d14d-4049-8a08-2be6eed6f074" providerId="AD" clId="Web-{4E4915B8-C04E-4B68-B616-C4D2F24629F9}" dt="2022-05-26T14:48:37.012" v="36" actId="14100"/>
          <ac:cxnSpMkLst>
            <pc:docMk/>
            <pc:sldMk cId="1033996316" sldId="258"/>
            <ac:cxnSpMk id="136" creationId="{00000000-0000-0000-0000-000000000000}"/>
          </ac:cxnSpMkLst>
        </pc:cxnChg>
      </pc:sldChg>
    </pc:docChg>
  </pc:docChgLst>
  <pc:docChgLst>
    <pc:chgData name="Jennifer Lewis" userId="S::j.lewis@stgeorges.derby.sch.uk::aa652ec7-6986-4fae-9fa9-dc7b58918ca0" providerId="AD" clId="Web-{C14F5D7A-9519-45A7-AB32-A6F6F5F30758}"/>
    <pc:docChg chg="modSld">
      <pc:chgData name="Jennifer Lewis" userId="S::j.lewis@stgeorges.derby.sch.uk::aa652ec7-6986-4fae-9fa9-dc7b58918ca0" providerId="AD" clId="Web-{C14F5D7A-9519-45A7-AB32-A6F6F5F30758}" dt="2022-06-10T07:09:51.308" v="36" actId="14100"/>
      <pc:docMkLst>
        <pc:docMk/>
      </pc:docMkLst>
      <pc:sldChg chg="modSp">
        <pc:chgData name="Jennifer Lewis" userId="S::j.lewis@stgeorges.derby.sch.uk::aa652ec7-6986-4fae-9fa9-dc7b58918ca0" providerId="AD" clId="Web-{C14F5D7A-9519-45A7-AB32-A6F6F5F30758}" dt="2022-06-10T07:09:51.308" v="36" actId="14100"/>
        <pc:sldMkLst>
          <pc:docMk/>
          <pc:sldMk cId="1033996316" sldId="258"/>
        </pc:sldMkLst>
        <pc:spChg chg="mod">
          <ac:chgData name="Jennifer Lewis" userId="S::j.lewis@stgeorges.derby.sch.uk::aa652ec7-6986-4fae-9fa9-dc7b58918ca0" providerId="AD" clId="Web-{C14F5D7A-9519-45A7-AB32-A6F6F5F30758}" dt="2022-06-10T07:04:32.537" v="26" actId="20577"/>
          <ac:spMkLst>
            <pc:docMk/>
            <pc:sldMk cId="1033996316" sldId="258"/>
            <ac:spMk id="48" creationId="{00000000-0000-0000-0000-000000000000}"/>
          </ac:spMkLst>
        </pc:spChg>
        <pc:spChg chg="mod">
          <ac:chgData name="Jennifer Lewis" userId="S::j.lewis@stgeorges.derby.sch.uk::aa652ec7-6986-4fae-9fa9-dc7b58918ca0" providerId="AD" clId="Web-{C14F5D7A-9519-45A7-AB32-A6F6F5F30758}" dt="2022-06-10T07:09:08.136" v="30" actId="20577"/>
          <ac:spMkLst>
            <pc:docMk/>
            <pc:sldMk cId="1033996316" sldId="258"/>
            <ac:spMk id="175" creationId="{2B7491DA-5564-3910-8EAE-AFF29DAD7FB5}"/>
          </ac:spMkLst>
        </pc:spChg>
        <pc:spChg chg="mod">
          <ac:chgData name="Jennifer Lewis" userId="S::j.lewis@stgeorges.derby.sch.uk::aa652ec7-6986-4fae-9fa9-dc7b58918ca0" providerId="AD" clId="Web-{C14F5D7A-9519-45A7-AB32-A6F6F5F30758}" dt="2022-06-10T07:09:51.308" v="36" actId="14100"/>
          <ac:spMkLst>
            <pc:docMk/>
            <pc:sldMk cId="1033996316" sldId="258"/>
            <ac:spMk id="176" creationId="{722D5F30-BC95-35BB-76B4-FB448CDD8116}"/>
          </ac:spMkLst>
        </pc:spChg>
        <pc:spChg chg="mod">
          <ac:chgData name="Jennifer Lewis" userId="S::j.lewis@stgeorges.derby.sch.uk::aa652ec7-6986-4fae-9fa9-dc7b58918ca0" providerId="AD" clId="Web-{C14F5D7A-9519-45A7-AB32-A6F6F5F30758}" dt="2022-06-10T07:09:29.667" v="35" actId="20577"/>
          <ac:spMkLst>
            <pc:docMk/>
            <pc:sldMk cId="1033996316" sldId="258"/>
            <ac:spMk id="177" creationId="{68A42A6C-32A7-54A4-35DF-FA360DE8CE9B}"/>
          </ac:spMkLst>
        </pc:spChg>
        <pc:spChg chg="mod">
          <ac:chgData name="Jennifer Lewis" userId="S::j.lewis@stgeorges.derby.sch.uk::aa652ec7-6986-4fae-9fa9-dc7b58918ca0" providerId="AD" clId="Web-{C14F5D7A-9519-45A7-AB32-A6F6F5F30758}" dt="2022-06-10T07:04:13.802" v="20" actId="20577"/>
          <ac:spMkLst>
            <pc:docMk/>
            <pc:sldMk cId="1033996316" sldId="258"/>
            <ac:spMk id="178" creationId="{4D9BF7E7-EE0F-B267-09ED-10B47045AB19}"/>
          </ac:spMkLst>
        </pc:spChg>
        <pc:spChg chg="mod">
          <ac:chgData name="Jennifer Lewis" userId="S::j.lewis@stgeorges.derby.sch.uk::aa652ec7-6986-4fae-9fa9-dc7b58918ca0" providerId="AD" clId="Web-{C14F5D7A-9519-45A7-AB32-A6F6F5F30758}" dt="2022-06-10T07:04:19.630" v="22" actId="20577"/>
          <ac:spMkLst>
            <pc:docMk/>
            <pc:sldMk cId="1033996316" sldId="258"/>
            <ac:spMk id="181" creationId="{F52AA091-0E26-A070-0745-77866ACF6B9F}"/>
          </ac:spMkLst>
        </pc:spChg>
        <pc:spChg chg="mod">
          <ac:chgData name="Jennifer Lewis" userId="S::j.lewis@stgeorges.derby.sch.uk::aa652ec7-6986-4fae-9fa9-dc7b58918ca0" providerId="AD" clId="Web-{C14F5D7A-9519-45A7-AB32-A6F6F5F30758}" dt="2022-06-10T07:04:25.036" v="24" actId="20577"/>
          <ac:spMkLst>
            <pc:docMk/>
            <pc:sldMk cId="1033996316" sldId="258"/>
            <ac:spMk id="183" creationId="{5A632BBF-FA76-CE8E-325C-3E6F57ADBAEE}"/>
          </ac:spMkLst>
        </pc:spChg>
        <pc:spChg chg="mod">
          <ac:chgData name="Jennifer Lewis" userId="S::j.lewis@stgeorges.derby.sch.uk::aa652ec7-6986-4fae-9fa9-dc7b58918ca0" providerId="AD" clId="Web-{C14F5D7A-9519-45A7-AB32-A6F6F5F30758}" dt="2022-06-10T07:09:04.932" v="29" actId="20577"/>
          <ac:spMkLst>
            <pc:docMk/>
            <pc:sldMk cId="1033996316" sldId="258"/>
            <ac:spMk id="184" creationId="{362771B0-0FFB-D06E-2114-5E86E38A878F}"/>
          </ac:spMkLst>
        </pc:spChg>
        <pc:spChg chg="mod">
          <ac:chgData name="Jennifer Lewis" userId="S::j.lewis@stgeorges.derby.sch.uk::aa652ec7-6986-4fae-9fa9-dc7b58918ca0" providerId="AD" clId="Web-{C14F5D7A-9519-45A7-AB32-A6F6F5F30758}" dt="2022-06-10T07:03:11.535" v="6" actId="20577"/>
          <ac:spMkLst>
            <pc:docMk/>
            <pc:sldMk cId="1033996316" sldId="258"/>
            <ac:spMk id="185" creationId="{C0303B2A-9195-F4B4-3946-CE72867CA8FB}"/>
          </ac:spMkLst>
        </pc:spChg>
        <pc:spChg chg="mod">
          <ac:chgData name="Jennifer Lewis" userId="S::j.lewis@stgeorges.derby.sch.uk::aa652ec7-6986-4fae-9fa9-dc7b58918ca0" providerId="AD" clId="Web-{C14F5D7A-9519-45A7-AB32-A6F6F5F30758}" dt="2022-06-10T07:03:02.894" v="4" actId="20577"/>
          <ac:spMkLst>
            <pc:docMk/>
            <pc:sldMk cId="1033996316" sldId="258"/>
            <ac:spMk id="186" creationId="{20306420-8FA9-8189-3FA2-A33596CC6E3A}"/>
          </ac:spMkLst>
        </pc:spChg>
        <pc:spChg chg="mod">
          <ac:chgData name="Jennifer Lewis" userId="S::j.lewis@stgeorges.derby.sch.uk::aa652ec7-6986-4fae-9fa9-dc7b58918ca0" providerId="AD" clId="Web-{C14F5D7A-9519-45A7-AB32-A6F6F5F30758}" dt="2022-06-10T07:03:20.535" v="8" actId="20577"/>
          <ac:spMkLst>
            <pc:docMk/>
            <pc:sldMk cId="1033996316" sldId="258"/>
            <ac:spMk id="188" creationId="{00000000-0000-0000-0000-000000000000}"/>
          </ac:spMkLst>
        </pc:spChg>
        <pc:spChg chg="mod">
          <ac:chgData name="Jennifer Lewis" userId="S::j.lewis@stgeorges.derby.sch.uk::aa652ec7-6986-4fae-9fa9-dc7b58918ca0" providerId="AD" clId="Web-{C14F5D7A-9519-45A7-AB32-A6F6F5F30758}" dt="2022-06-10T07:02:57.441" v="2" actId="20577"/>
          <ac:spMkLst>
            <pc:docMk/>
            <pc:sldMk cId="1033996316" sldId="258"/>
            <ac:spMk id="209" creationId="{00000000-0000-0000-0000-000000000000}"/>
          </ac:spMkLst>
        </pc:spChg>
        <pc:spChg chg="mod">
          <ac:chgData name="Jennifer Lewis" userId="S::j.lewis@stgeorges.derby.sch.uk::aa652ec7-6986-4fae-9fa9-dc7b58918ca0" providerId="AD" clId="Web-{C14F5D7A-9519-45A7-AB32-A6F6F5F30758}" dt="2022-06-10T07:05:44.679" v="28"/>
          <ac:spMkLst>
            <pc:docMk/>
            <pc:sldMk cId="1033996316" sldId="258"/>
            <ac:spMk id="222" creationId="{00000000-0000-0000-0000-000000000000}"/>
          </ac:spMkLst>
        </pc:spChg>
        <pc:cxnChg chg="mod">
          <ac:chgData name="Jennifer Lewis" userId="S::j.lewis@stgeorges.derby.sch.uk::aa652ec7-6986-4fae-9fa9-dc7b58918ca0" providerId="AD" clId="Web-{C14F5D7A-9519-45A7-AB32-A6F6F5F30758}" dt="2022-06-10T07:02:50.644" v="0" actId="1076"/>
          <ac:cxnSpMkLst>
            <pc:docMk/>
            <pc:sldMk cId="1033996316" sldId="258"/>
            <ac:cxnSpMk id="189" creationId="{259A0C1F-0736-271C-3DBE-CD4A294ABB9E}"/>
          </ac:cxnSpMkLst>
        </pc:cxnChg>
        <pc:cxnChg chg="mod">
          <ac:chgData name="Jennifer Lewis" userId="S::j.lewis@stgeorges.derby.sch.uk::aa652ec7-6986-4fae-9fa9-dc7b58918ca0" providerId="AD" clId="Web-{C14F5D7A-9519-45A7-AB32-A6F6F5F30758}" dt="2022-06-10T07:03:50.020" v="13" actId="1076"/>
          <ac:cxnSpMkLst>
            <pc:docMk/>
            <pc:sldMk cId="1033996316" sldId="258"/>
            <ac:cxnSpMk id="195" creationId="{8A2EC64F-C7AE-E6E1-E5C0-26C4AA605CCB}"/>
          </ac:cxnSpMkLst>
        </pc:cxnChg>
      </pc:sldChg>
    </pc:docChg>
  </pc:docChgLst>
  <pc:docChgLst>
    <pc:chgData name="Fay Walker" userId="S::f.walker@stgeorges.derby.sch.uk::6569e7f5-0a03-4ec4-859f-eaea12d27b15" providerId="AD" clId="Web-{A44416D5-84EF-47F6-A75D-7007F8FCB6C7}"/>
    <pc:docChg chg="modSld">
      <pc:chgData name="Fay Walker" userId="S::f.walker@stgeorges.derby.sch.uk::6569e7f5-0a03-4ec4-859f-eaea12d27b15" providerId="AD" clId="Web-{A44416D5-84EF-47F6-A75D-7007F8FCB6C7}" dt="2022-09-08T17:05:52.931" v="52"/>
      <pc:docMkLst>
        <pc:docMk/>
      </pc:docMkLst>
      <pc:sldChg chg="addSp delSp modSp">
        <pc:chgData name="Fay Walker" userId="S::f.walker@stgeorges.derby.sch.uk::6569e7f5-0a03-4ec4-859f-eaea12d27b15" providerId="AD" clId="Web-{A44416D5-84EF-47F6-A75D-7007F8FCB6C7}" dt="2022-09-08T17:05:52.931" v="52"/>
        <pc:sldMkLst>
          <pc:docMk/>
          <pc:sldMk cId="1033996316" sldId="258"/>
        </pc:sldMkLst>
        <pc:spChg chg="add mod">
          <ac:chgData name="Fay Walker" userId="S::f.walker@stgeorges.derby.sch.uk::6569e7f5-0a03-4ec4-859f-eaea12d27b15" providerId="AD" clId="Web-{A44416D5-84EF-47F6-A75D-7007F8FCB6C7}" dt="2022-09-08T17:05:32.243" v="50" actId="20577"/>
          <ac:spMkLst>
            <pc:docMk/>
            <pc:sldMk cId="1033996316" sldId="258"/>
            <ac:spMk id="4" creationId="{9752D78F-2A91-5245-D3CB-08BD6777D2B5}"/>
          </ac:spMkLst>
        </pc:spChg>
        <pc:spChg chg="mod">
          <ac:chgData name="Fay Walker" userId="S::f.walker@stgeorges.derby.sch.uk::6569e7f5-0a03-4ec4-859f-eaea12d27b15" providerId="AD" clId="Web-{A44416D5-84EF-47F6-A75D-7007F8FCB6C7}" dt="2022-09-08T17:03:58.521" v="37" actId="20577"/>
          <ac:spMkLst>
            <pc:docMk/>
            <pc:sldMk cId="1033996316" sldId="258"/>
            <ac:spMk id="24" creationId="{00000000-0000-0000-0000-000000000000}"/>
          </ac:spMkLst>
        </pc:spChg>
        <pc:spChg chg="mod">
          <ac:chgData name="Fay Walker" userId="S::f.walker@stgeorges.derby.sch.uk::6569e7f5-0a03-4ec4-859f-eaea12d27b15" providerId="AD" clId="Web-{A44416D5-84EF-47F6-A75D-7007F8FCB6C7}" dt="2022-09-08T17:04:33.335" v="40" actId="20577"/>
          <ac:spMkLst>
            <pc:docMk/>
            <pc:sldMk cId="1033996316" sldId="258"/>
            <ac:spMk id="38" creationId="{00000000-0000-0000-0000-000000000000}"/>
          </ac:spMkLst>
        </pc:spChg>
        <pc:spChg chg="mod">
          <ac:chgData name="Fay Walker" userId="S::f.walker@stgeorges.derby.sch.uk::6569e7f5-0a03-4ec4-859f-eaea12d27b15" providerId="AD" clId="Web-{A44416D5-84EF-47F6-A75D-7007F8FCB6C7}" dt="2022-09-08T17:04:02.099" v="38" actId="1076"/>
          <ac:spMkLst>
            <pc:docMk/>
            <pc:sldMk cId="1033996316" sldId="258"/>
            <ac:spMk id="235" creationId="{00000000-0000-0000-0000-000000000000}"/>
          </ac:spMkLst>
        </pc:spChg>
        <pc:cxnChg chg="del">
          <ac:chgData name="Fay Walker" userId="S::f.walker@stgeorges.derby.sch.uk::6569e7f5-0a03-4ec4-859f-eaea12d27b15" providerId="AD" clId="Web-{A44416D5-84EF-47F6-A75D-7007F8FCB6C7}" dt="2022-09-08T17:05:52.931" v="52"/>
          <ac:cxnSpMkLst>
            <pc:docMk/>
            <pc:sldMk cId="1033996316" sldId="258"/>
            <ac:cxnSpMk id="130" creationId="{00000000-0000-0000-0000-000000000000}"/>
          </ac:cxnSpMkLst>
        </pc:cxnChg>
        <pc:cxnChg chg="del">
          <ac:chgData name="Fay Walker" userId="S::f.walker@stgeorges.derby.sch.uk::6569e7f5-0a03-4ec4-859f-eaea12d27b15" providerId="AD" clId="Web-{A44416D5-84EF-47F6-A75D-7007F8FCB6C7}" dt="2022-09-08T17:05:37.993" v="51"/>
          <ac:cxnSpMkLst>
            <pc:docMk/>
            <pc:sldMk cId="1033996316" sldId="258"/>
            <ac:cxnSpMk id="131" creationId="{87AE2A05-4100-D1FA-E778-E1215F03287F}"/>
          </ac:cxnSpMkLst>
        </pc:cxnChg>
      </pc:sldChg>
    </pc:docChg>
  </pc:docChgLst>
  <pc:docChgLst>
    <pc:chgData name="Amy Bennett" userId="S::a.bennett@stgeorges.derby.sch.uk::bb17cca1-9623-4fdd-8780-2227be636813" providerId="AD" clId="Web-{D6189DDD-A602-491F-BEB6-133DF0A11945}"/>
    <pc:docChg chg="modSld">
      <pc:chgData name="Amy Bennett" userId="S::a.bennett@stgeorges.derby.sch.uk::bb17cca1-9623-4fdd-8780-2227be636813" providerId="AD" clId="Web-{D6189DDD-A602-491F-BEB6-133DF0A11945}" dt="2022-05-25T10:24:42.863" v="13" actId="20577"/>
      <pc:docMkLst>
        <pc:docMk/>
      </pc:docMkLst>
      <pc:sldChg chg="addSp modSp">
        <pc:chgData name="Amy Bennett" userId="S::a.bennett@stgeorges.derby.sch.uk::bb17cca1-9623-4fdd-8780-2227be636813" providerId="AD" clId="Web-{D6189DDD-A602-491F-BEB6-133DF0A11945}" dt="2022-05-25T10:24:42.863" v="13" actId="20577"/>
        <pc:sldMkLst>
          <pc:docMk/>
          <pc:sldMk cId="1033996316" sldId="258"/>
        </pc:sldMkLst>
        <pc:spChg chg="add">
          <ac:chgData name="Amy Bennett" userId="S::a.bennett@stgeorges.derby.sch.uk::bb17cca1-9623-4fdd-8780-2227be636813" providerId="AD" clId="Web-{D6189DDD-A602-491F-BEB6-133DF0A11945}" dt="2022-05-25T10:24:01.956" v="1"/>
          <ac:spMkLst>
            <pc:docMk/>
            <pc:sldMk cId="1033996316" sldId="258"/>
            <ac:spMk id="5" creationId="{6EC92AA6-9142-BE5A-F6A8-92FCDF38B333}"/>
          </ac:spMkLst>
        </pc:spChg>
        <pc:spChg chg="mod">
          <ac:chgData name="Amy Bennett" userId="S::a.bennett@stgeorges.derby.sch.uk::bb17cca1-9623-4fdd-8780-2227be636813" providerId="AD" clId="Web-{D6189DDD-A602-491F-BEB6-133DF0A11945}" dt="2022-05-25T10:24:42.863" v="13" actId="20577"/>
          <ac:spMkLst>
            <pc:docMk/>
            <pc:sldMk cId="1033996316" sldId="258"/>
            <ac:spMk id="24" creationId="{00000000-0000-0000-0000-000000000000}"/>
          </ac:spMkLst>
        </pc:spChg>
      </pc:sldChg>
    </pc:docChg>
  </pc:docChgLst>
  <pc:docChgLst>
    <pc:chgData name="Rachael Snowdon-Poole" userId="S::head@stgeorges.derby.sch.uk::bd539984-676b-46f0-80fc-5716b957075d" providerId="AD" clId="Web-{22860D61-4026-1221-8776-D746F754926F}"/>
    <pc:docChg chg="modSld">
      <pc:chgData name="Rachael Snowdon-Poole" userId="S::head@stgeorges.derby.sch.uk::bd539984-676b-46f0-80fc-5716b957075d" providerId="AD" clId="Web-{22860D61-4026-1221-8776-D746F754926F}" dt="2022-05-17T13:24:43.959" v="226" actId="1076"/>
      <pc:docMkLst>
        <pc:docMk/>
      </pc:docMkLst>
      <pc:sldChg chg="addSp delSp modSp">
        <pc:chgData name="Rachael Snowdon-Poole" userId="S::head@stgeorges.derby.sch.uk::bd539984-676b-46f0-80fc-5716b957075d" providerId="AD" clId="Web-{22860D61-4026-1221-8776-D746F754926F}" dt="2022-05-17T13:24:43.959" v="226" actId="1076"/>
        <pc:sldMkLst>
          <pc:docMk/>
          <pc:sldMk cId="1033996316" sldId="258"/>
        </pc:sldMkLst>
        <pc:spChg chg="mod">
          <ac:chgData name="Rachael Snowdon-Poole" userId="S::head@stgeorges.derby.sch.uk::bd539984-676b-46f0-80fc-5716b957075d" providerId="AD" clId="Web-{22860D61-4026-1221-8776-D746F754926F}" dt="2022-05-17T13:11:08.904" v="122" actId="1076"/>
          <ac:spMkLst>
            <pc:docMk/>
            <pc:sldMk cId="1033996316" sldId="258"/>
            <ac:spMk id="15" creationId="{00000000-0000-0000-0000-000000000000}"/>
          </ac:spMkLst>
        </pc:spChg>
        <pc:spChg chg="mod">
          <ac:chgData name="Rachael Snowdon-Poole" userId="S::head@stgeorges.derby.sch.uk::bd539984-676b-46f0-80fc-5716b957075d" providerId="AD" clId="Web-{22860D61-4026-1221-8776-D746F754926F}" dt="2022-05-17T12:58:27.521" v="17" actId="20577"/>
          <ac:spMkLst>
            <pc:docMk/>
            <pc:sldMk cId="1033996316" sldId="258"/>
            <ac:spMk id="20" creationId="{00000000-0000-0000-0000-000000000000}"/>
          </ac:spMkLst>
        </pc:spChg>
        <pc:spChg chg="mod">
          <ac:chgData name="Rachael Snowdon-Poole" userId="S::head@stgeorges.derby.sch.uk::bd539984-676b-46f0-80fc-5716b957075d" providerId="AD" clId="Web-{22860D61-4026-1221-8776-D746F754926F}" dt="2022-05-17T13:07:58.648" v="97"/>
          <ac:spMkLst>
            <pc:docMk/>
            <pc:sldMk cId="1033996316" sldId="258"/>
            <ac:spMk id="39" creationId="{00000000-0000-0000-0000-000000000000}"/>
          </ac:spMkLst>
        </pc:spChg>
        <pc:spChg chg="mod">
          <ac:chgData name="Rachael Snowdon-Poole" userId="S::head@stgeorges.derby.sch.uk::bd539984-676b-46f0-80fc-5716b957075d" providerId="AD" clId="Web-{22860D61-4026-1221-8776-D746F754926F}" dt="2022-05-17T13:08:13.726" v="98"/>
          <ac:spMkLst>
            <pc:docMk/>
            <pc:sldMk cId="1033996316" sldId="258"/>
            <ac:spMk id="40" creationId="{00000000-0000-0000-0000-000000000000}"/>
          </ac:spMkLst>
        </pc:spChg>
        <pc:spChg chg="mod topLvl">
          <ac:chgData name="Rachael Snowdon-Poole" userId="S::head@stgeorges.derby.sch.uk::bd539984-676b-46f0-80fc-5716b957075d" providerId="AD" clId="Web-{22860D61-4026-1221-8776-D746F754926F}" dt="2022-05-17T13:00:52.666" v="44" actId="20577"/>
          <ac:spMkLst>
            <pc:docMk/>
            <pc:sldMk cId="1033996316" sldId="258"/>
            <ac:spMk id="42" creationId="{00000000-0000-0000-0000-000000000000}"/>
          </ac:spMkLst>
        </pc:spChg>
        <pc:spChg chg="mod">
          <ac:chgData name="Rachael Snowdon-Poole" userId="S::head@stgeorges.derby.sch.uk::bd539984-676b-46f0-80fc-5716b957075d" providerId="AD" clId="Web-{22860D61-4026-1221-8776-D746F754926F}" dt="2022-05-17T13:24:43.959" v="226" actId="1076"/>
          <ac:spMkLst>
            <pc:docMk/>
            <pc:sldMk cId="1033996316" sldId="258"/>
            <ac:spMk id="132" creationId="{B10575C2-00DB-FB9F-1E85-FE78B5C719BC}"/>
          </ac:spMkLst>
        </pc:spChg>
        <pc:spChg chg="mod">
          <ac:chgData name="Rachael Snowdon-Poole" userId="S::head@stgeorges.derby.sch.uk::bd539984-676b-46f0-80fc-5716b957075d" providerId="AD" clId="Web-{22860D61-4026-1221-8776-D746F754926F}" dt="2022-05-17T13:24:32.693" v="225" actId="1076"/>
          <ac:spMkLst>
            <pc:docMk/>
            <pc:sldMk cId="1033996316" sldId="258"/>
            <ac:spMk id="134" creationId="{8FFBC1C9-EBD6-033E-F6C3-E0531081934A}"/>
          </ac:spMkLst>
        </pc:spChg>
        <pc:spChg chg="mod">
          <ac:chgData name="Rachael Snowdon-Poole" userId="S::head@stgeorges.derby.sch.uk::bd539984-676b-46f0-80fc-5716b957075d" providerId="AD" clId="Web-{22860D61-4026-1221-8776-D746F754926F}" dt="2022-05-17T13:20:35.546" v="193" actId="1076"/>
          <ac:spMkLst>
            <pc:docMk/>
            <pc:sldMk cId="1033996316" sldId="258"/>
            <ac:spMk id="135" creationId="{AF7BBE02-4C1D-A3D6-6B07-3BAE4B678FBC}"/>
          </ac:spMkLst>
        </pc:spChg>
        <pc:spChg chg="mod">
          <ac:chgData name="Rachael Snowdon-Poole" userId="S::head@stgeorges.derby.sch.uk::bd539984-676b-46f0-80fc-5716b957075d" providerId="AD" clId="Web-{22860D61-4026-1221-8776-D746F754926F}" dt="2022-05-17T13:01:11.136" v="47" actId="1076"/>
          <ac:spMkLst>
            <pc:docMk/>
            <pc:sldMk cId="1033996316" sldId="258"/>
            <ac:spMk id="140" creationId="{C66EECE4-8D2E-73F7-4210-258CB82EEA36}"/>
          </ac:spMkLst>
        </pc:spChg>
        <pc:spChg chg="mod">
          <ac:chgData name="Rachael Snowdon-Poole" userId="S::head@stgeorges.derby.sch.uk::bd539984-676b-46f0-80fc-5716b957075d" providerId="AD" clId="Web-{22860D61-4026-1221-8776-D746F754926F}" dt="2022-05-17T13:23:04.472" v="212" actId="1076"/>
          <ac:spMkLst>
            <pc:docMk/>
            <pc:sldMk cId="1033996316" sldId="258"/>
            <ac:spMk id="141" creationId="{C23C8E1A-AB7F-DC66-48F1-39A98FC485C1}"/>
          </ac:spMkLst>
        </pc:spChg>
        <pc:spChg chg="mod">
          <ac:chgData name="Rachael Snowdon-Poole" userId="S::head@stgeorges.derby.sch.uk::bd539984-676b-46f0-80fc-5716b957075d" providerId="AD" clId="Web-{22860D61-4026-1221-8776-D746F754926F}" dt="2022-05-17T13:13:56.440" v="134" actId="1076"/>
          <ac:spMkLst>
            <pc:docMk/>
            <pc:sldMk cId="1033996316" sldId="258"/>
            <ac:spMk id="142" creationId="{4213B87D-FBD4-595D-3F31-FE97B6DBD079}"/>
          </ac:spMkLst>
        </pc:spChg>
        <pc:spChg chg="mod">
          <ac:chgData name="Rachael Snowdon-Poole" userId="S::head@stgeorges.derby.sch.uk::bd539984-676b-46f0-80fc-5716b957075d" providerId="AD" clId="Web-{22860D61-4026-1221-8776-D746F754926F}" dt="2022-05-17T13:14:16.003" v="138" actId="1076"/>
          <ac:spMkLst>
            <pc:docMk/>
            <pc:sldMk cId="1033996316" sldId="258"/>
            <ac:spMk id="148" creationId="{B1A4874A-6EA7-F3FB-ECDB-ABA5D0B18A91}"/>
          </ac:spMkLst>
        </pc:spChg>
        <pc:spChg chg="mod">
          <ac:chgData name="Rachael Snowdon-Poole" userId="S::head@stgeorges.derby.sch.uk::bd539984-676b-46f0-80fc-5716b957075d" providerId="AD" clId="Web-{22860D61-4026-1221-8776-D746F754926F}" dt="2022-05-17T13:18:35.011" v="178" actId="1076"/>
          <ac:spMkLst>
            <pc:docMk/>
            <pc:sldMk cId="1033996316" sldId="258"/>
            <ac:spMk id="152" creationId="{77A8F570-F385-5AE2-576C-D14BE1BBA1FC}"/>
          </ac:spMkLst>
        </pc:spChg>
        <pc:spChg chg="mod">
          <ac:chgData name="Rachael Snowdon-Poole" userId="S::head@stgeorges.derby.sch.uk::bd539984-676b-46f0-80fc-5716b957075d" providerId="AD" clId="Web-{22860D61-4026-1221-8776-D746F754926F}" dt="2022-05-17T13:22:30.002" v="207" actId="1076"/>
          <ac:spMkLst>
            <pc:docMk/>
            <pc:sldMk cId="1033996316" sldId="258"/>
            <ac:spMk id="153" creationId="{766C95E9-453B-2E98-EEDC-CFFA875E6503}"/>
          </ac:spMkLst>
        </pc:spChg>
        <pc:spChg chg="mod">
          <ac:chgData name="Rachael Snowdon-Poole" userId="S::head@stgeorges.derby.sch.uk::bd539984-676b-46f0-80fc-5716b957075d" providerId="AD" clId="Web-{22860D61-4026-1221-8776-D746F754926F}" dt="2022-05-17T13:02:24.966" v="57" actId="1076"/>
          <ac:spMkLst>
            <pc:docMk/>
            <pc:sldMk cId="1033996316" sldId="258"/>
            <ac:spMk id="154" creationId="{F2C034DE-9BC4-9784-7CBA-5E4158BAC992}"/>
          </ac:spMkLst>
        </pc:spChg>
        <pc:spChg chg="mod">
          <ac:chgData name="Rachael Snowdon-Poole" userId="S::head@stgeorges.derby.sch.uk::bd539984-676b-46f0-80fc-5716b957075d" providerId="AD" clId="Web-{22860D61-4026-1221-8776-D746F754926F}" dt="2022-05-17T13:05:22.503" v="69" actId="1076"/>
          <ac:spMkLst>
            <pc:docMk/>
            <pc:sldMk cId="1033996316" sldId="258"/>
            <ac:spMk id="155" creationId="{42098C87-721E-FF49-7EBA-DF1FF1E05022}"/>
          </ac:spMkLst>
        </pc:spChg>
        <pc:spChg chg="mod">
          <ac:chgData name="Rachael Snowdon-Poole" userId="S::head@stgeorges.derby.sch.uk::bd539984-676b-46f0-80fc-5716b957075d" providerId="AD" clId="Web-{22860D61-4026-1221-8776-D746F754926F}" dt="2022-05-17T13:05:39.191" v="72" actId="1076"/>
          <ac:spMkLst>
            <pc:docMk/>
            <pc:sldMk cId="1033996316" sldId="258"/>
            <ac:spMk id="156" creationId="{D93D18B6-01A7-BF55-E1EE-D1CAD679C799}"/>
          </ac:spMkLst>
        </pc:spChg>
        <pc:spChg chg="mod">
          <ac:chgData name="Rachael Snowdon-Poole" userId="S::head@stgeorges.derby.sch.uk::bd539984-676b-46f0-80fc-5716b957075d" providerId="AD" clId="Web-{22860D61-4026-1221-8776-D746F754926F}" dt="2022-05-17T13:09:48.620" v="107" actId="1076"/>
          <ac:spMkLst>
            <pc:docMk/>
            <pc:sldMk cId="1033996316" sldId="258"/>
            <ac:spMk id="157" creationId="{3E63A8A4-CF51-A240-922C-C1A993556194}"/>
          </ac:spMkLst>
        </pc:spChg>
        <pc:spChg chg="del mod">
          <ac:chgData name="Rachael Snowdon-Poole" userId="S::head@stgeorges.derby.sch.uk::bd539984-676b-46f0-80fc-5716b957075d" providerId="AD" clId="Web-{22860D61-4026-1221-8776-D746F754926F}" dt="2022-05-17T13:10:54.997" v="120"/>
          <ac:spMkLst>
            <pc:docMk/>
            <pc:sldMk cId="1033996316" sldId="258"/>
            <ac:spMk id="158" creationId="{298A5713-5562-2CF4-087E-3E7185C6DE3C}"/>
          </ac:spMkLst>
        </pc:spChg>
        <pc:spChg chg="mod">
          <ac:chgData name="Rachael Snowdon-Poole" userId="S::head@stgeorges.derby.sch.uk::bd539984-676b-46f0-80fc-5716b957075d" providerId="AD" clId="Web-{22860D61-4026-1221-8776-D746F754926F}" dt="2022-05-17T13:16:28.429" v="159" actId="1076"/>
          <ac:spMkLst>
            <pc:docMk/>
            <pc:sldMk cId="1033996316" sldId="258"/>
            <ac:spMk id="159" creationId="{125E857B-F0D3-465D-5EAE-77F0696106AD}"/>
          </ac:spMkLst>
        </pc:spChg>
        <pc:spChg chg="mod">
          <ac:chgData name="Rachael Snowdon-Poole" userId="S::head@stgeorges.derby.sch.uk::bd539984-676b-46f0-80fc-5716b957075d" providerId="AD" clId="Web-{22860D61-4026-1221-8776-D746F754926F}" dt="2022-05-17T13:17:13.852" v="163" actId="1076"/>
          <ac:spMkLst>
            <pc:docMk/>
            <pc:sldMk cId="1033996316" sldId="258"/>
            <ac:spMk id="160" creationId="{83F3C330-46AF-CDA8-FA49-F4B4F76D98D8}"/>
          </ac:spMkLst>
        </pc:spChg>
        <pc:spChg chg="mod">
          <ac:chgData name="Rachael Snowdon-Poole" userId="S::head@stgeorges.derby.sch.uk::bd539984-676b-46f0-80fc-5716b957075d" providerId="AD" clId="Web-{22860D61-4026-1221-8776-D746F754926F}" dt="2022-05-17T13:17:16.946" v="164" actId="1076"/>
          <ac:spMkLst>
            <pc:docMk/>
            <pc:sldMk cId="1033996316" sldId="258"/>
            <ac:spMk id="161" creationId="{E70AECD5-ABF5-BE54-0790-F824956B48BC}"/>
          </ac:spMkLst>
        </pc:spChg>
        <pc:spChg chg="mod">
          <ac:chgData name="Rachael Snowdon-Poole" userId="S::head@stgeorges.derby.sch.uk::bd539984-676b-46f0-80fc-5716b957075d" providerId="AD" clId="Web-{22860D61-4026-1221-8776-D746F754926F}" dt="2022-05-17T13:16:23.022" v="158" actId="1076"/>
          <ac:spMkLst>
            <pc:docMk/>
            <pc:sldMk cId="1033996316" sldId="258"/>
            <ac:spMk id="162" creationId="{15D4FCEF-5E69-0A26-D7C8-773BEA6E041C}"/>
          </ac:spMkLst>
        </pc:spChg>
        <pc:spChg chg="mod">
          <ac:chgData name="Rachael Snowdon-Poole" userId="S::head@stgeorges.derby.sch.uk::bd539984-676b-46f0-80fc-5716b957075d" providerId="AD" clId="Web-{22860D61-4026-1221-8776-D746F754926F}" dt="2022-05-17T13:16:18.382" v="157" actId="1076"/>
          <ac:spMkLst>
            <pc:docMk/>
            <pc:sldMk cId="1033996316" sldId="258"/>
            <ac:spMk id="220" creationId="{00000000-0000-0000-0000-000000000000}"/>
          </ac:spMkLst>
        </pc:spChg>
        <pc:spChg chg="mod">
          <ac:chgData name="Rachael Snowdon-Poole" userId="S::head@stgeorges.derby.sch.uk::bd539984-676b-46f0-80fc-5716b957075d" providerId="AD" clId="Web-{22860D61-4026-1221-8776-D746F754926F}" dt="2022-05-17T13:21:46.798" v="198" actId="20577"/>
          <ac:spMkLst>
            <pc:docMk/>
            <pc:sldMk cId="1033996316" sldId="258"/>
            <ac:spMk id="221" creationId="{00000000-0000-0000-0000-000000000000}"/>
          </ac:spMkLst>
        </pc:spChg>
        <pc:spChg chg="mod">
          <ac:chgData name="Rachael Snowdon-Poole" userId="S::head@stgeorges.derby.sch.uk::bd539984-676b-46f0-80fc-5716b957075d" providerId="AD" clId="Web-{22860D61-4026-1221-8776-D746F754926F}" dt="2022-05-17T13:15:44.349" v="148" actId="1076"/>
          <ac:spMkLst>
            <pc:docMk/>
            <pc:sldMk cId="1033996316" sldId="258"/>
            <ac:spMk id="223" creationId="{00000000-0000-0000-0000-000000000000}"/>
          </ac:spMkLst>
        </pc:spChg>
        <pc:spChg chg="mod">
          <ac:chgData name="Rachael Snowdon-Poole" userId="S::head@stgeorges.derby.sch.uk::bd539984-676b-46f0-80fc-5716b957075d" providerId="AD" clId="Web-{22860D61-4026-1221-8776-D746F754926F}" dt="2022-05-17T13:15:12.192" v="143" actId="1076"/>
          <ac:spMkLst>
            <pc:docMk/>
            <pc:sldMk cId="1033996316" sldId="258"/>
            <ac:spMk id="224" creationId="{00000000-0000-0000-0000-000000000000}"/>
          </ac:spMkLst>
        </pc:spChg>
        <pc:spChg chg="mod">
          <ac:chgData name="Rachael Snowdon-Poole" userId="S::head@stgeorges.derby.sch.uk::bd539984-676b-46f0-80fc-5716b957075d" providerId="AD" clId="Web-{22860D61-4026-1221-8776-D746F754926F}" dt="2022-05-17T13:05:07.627" v="67" actId="1076"/>
          <ac:spMkLst>
            <pc:docMk/>
            <pc:sldMk cId="1033996316" sldId="258"/>
            <ac:spMk id="225" creationId="{00000000-0000-0000-0000-000000000000}"/>
          </ac:spMkLst>
        </pc:spChg>
        <pc:spChg chg="mod">
          <ac:chgData name="Rachael Snowdon-Poole" userId="S::head@stgeorges.derby.sch.uk::bd539984-676b-46f0-80fc-5716b957075d" providerId="AD" clId="Web-{22860D61-4026-1221-8776-D746F754926F}" dt="2022-05-17T13:09:14.275" v="102" actId="1076"/>
          <ac:spMkLst>
            <pc:docMk/>
            <pc:sldMk cId="1033996316" sldId="258"/>
            <ac:spMk id="226" creationId="{00000000-0000-0000-0000-000000000000}"/>
          </ac:spMkLst>
        </pc:spChg>
        <pc:spChg chg="del">
          <ac:chgData name="Rachael Snowdon-Poole" userId="S::head@stgeorges.derby.sch.uk::bd539984-676b-46f0-80fc-5716b957075d" providerId="AD" clId="Web-{22860D61-4026-1221-8776-D746F754926F}" dt="2022-05-17T13:00:26.275" v="42"/>
          <ac:spMkLst>
            <pc:docMk/>
            <pc:sldMk cId="1033996316" sldId="258"/>
            <ac:spMk id="230" creationId="{00000000-0000-0000-0000-000000000000}"/>
          </ac:spMkLst>
        </pc:spChg>
        <pc:spChg chg="mod">
          <ac:chgData name="Rachael Snowdon-Poole" userId="S::head@stgeorges.derby.sch.uk::bd539984-676b-46f0-80fc-5716b957075d" providerId="AD" clId="Web-{22860D61-4026-1221-8776-D746F754926F}" dt="2022-05-17T13:01:40.121" v="51" actId="14100"/>
          <ac:spMkLst>
            <pc:docMk/>
            <pc:sldMk cId="1033996316" sldId="258"/>
            <ac:spMk id="245" creationId="{00000000-0000-0000-0000-000000000000}"/>
          </ac:spMkLst>
        </pc:spChg>
        <pc:spChg chg="mod">
          <ac:chgData name="Rachael Snowdon-Poole" userId="S::head@stgeorges.derby.sch.uk::bd539984-676b-46f0-80fc-5716b957075d" providerId="AD" clId="Web-{22860D61-4026-1221-8776-D746F754926F}" dt="2022-05-17T13:09:42.729" v="106" actId="1076"/>
          <ac:spMkLst>
            <pc:docMk/>
            <pc:sldMk cId="1033996316" sldId="258"/>
            <ac:spMk id="248" creationId="{00000000-0000-0000-0000-000000000000}"/>
          </ac:spMkLst>
        </pc:spChg>
        <pc:spChg chg="mod">
          <ac:chgData name="Rachael Snowdon-Poole" userId="S::head@stgeorges.derby.sch.uk::bd539984-676b-46f0-80fc-5716b957075d" providerId="AD" clId="Web-{22860D61-4026-1221-8776-D746F754926F}" dt="2022-05-17T13:00:00.196" v="36" actId="20577"/>
          <ac:spMkLst>
            <pc:docMk/>
            <pc:sldMk cId="1033996316" sldId="258"/>
            <ac:spMk id="274" creationId="{00000000-0000-0000-0000-000000000000}"/>
          </ac:spMkLst>
        </pc:spChg>
        <pc:spChg chg="mod">
          <ac:chgData name="Rachael Snowdon-Poole" userId="S::head@stgeorges.derby.sch.uk::bd539984-676b-46f0-80fc-5716b957075d" providerId="AD" clId="Web-{22860D61-4026-1221-8776-D746F754926F}" dt="2022-05-17T13:15:34.255" v="146" actId="1076"/>
          <ac:spMkLst>
            <pc:docMk/>
            <pc:sldMk cId="1033996316" sldId="258"/>
            <ac:spMk id="275" creationId="{00000000-0000-0000-0000-000000000000}"/>
          </ac:spMkLst>
        </pc:spChg>
        <pc:spChg chg="del mod">
          <ac:chgData name="Rachael Snowdon-Poole" userId="S::head@stgeorges.derby.sch.uk::bd539984-676b-46f0-80fc-5716b957075d" providerId="AD" clId="Web-{22860D61-4026-1221-8776-D746F754926F}" dt="2022-05-17T12:59:30.820" v="27"/>
          <ac:spMkLst>
            <pc:docMk/>
            <pc:sldMk cId="1033996316" sldId="258"/>
            <ac:spMk id="276" creationId="{00000000-0000-0000-0000-000000000000}"/>
          </ac:spMkLst>
        </pc:spChg>
        <pc:spChg chg="mod">
          <ac:chgData name="Rachael Snowdon-Poole" userId="S::head@stgeorges.derby.sch.uk::bd539984-676b-46f0-80fc-5716b957075d" providerId="AD" clId="Web-{22860D61-4026-1221-8776-D746F754926F}" dt="2022-05-17T13:20:54.155" v="194" actId="1076"/>
          <ac:spMkLst>
            <pc:docMk/>
            <pc:sldMk cId="1033996316" sldId="258"/>
            <ac:spMk id="308" creationId="{00000000-0000-0000-0000-000000000000}"/>
          </ac:spMkLst>
        </pc:spChg>
        <pc:spChg chg="mod">
          <ac:chgData name="Rachael Snowdon-Poole" userId="S::head@stgeorges.derby.sch.uk::bd539984-676b-46f0-80fc-5716b957075d" providerId="AD" clId="Web-{22860D61-4026-1221-8776-D746F754926F}" dt="2022-05-17T13:21:34.547" v="196" actId="20577"/>
          <ac:spMkLst>
            <pc:docMk/>
            <pc:sldMk cId="1033996316" sldId="258"/>
            <ac:spMk id="309" creationId="{00000000-0000-0000-0000-000000000000}"/>
          </ac:spMkLst>
        </pc:spChg>
        <pc:spChg chg="mod">
          <ac:chgData name="Rachael Snowdon-Poole" userId="S::head@stgeorges.derby.sch.uk::bd539984-676b-46f0-80fc-5716b957075d" providerId="AD" clId="Web-{22860D61-4026-1221-8776-D746F754926F}" dt="2022-05-17T13:17:10.711" v="162" actId="1076"/>
          <ac:spMkLst>
            <pc:docMk/>
            <pc:sldMk cId="1033996316" sldId="258"/>
            <ac:spMk id="310" creationId="{00000000-0000-0000-0000-000000000000}"/>
          </ac:spMkLst>
        </pc:spChg>
        <pc:spChg chg="mod">
          <ac:chgData name="Rachael Snowdon-Poole" userId="S::head@stgeorges.derby.sch.uk::bd539984-676b-46f0-80fc-5716b957075d" providerId="AD" clId="Web-{22860D61-4026-1221-8776-D746F754926F}" dt="2022-05-17T13:15:17.020" v="144" actId="1076"/>
          <ac:spMkLst>
            <pc:docMk/>
            <pc:sldMk cId="1033996316" sldId="258"/>
            <ac:spMk id="311" creationId="{00000000-0000-0000-0000-000000000000}"/>
          </ac:spMkLst>
        </pc:spChg>
        <pc:spChg chg="mod">
          <ac:chgData name="Rachael Snowdon-Poole" userId="S::head@stgeorges.derby.sch.uk::bd539984-676b-46f0-80fc-5716b957075d" providerId="AD" clId="Web-{22860D61-4026-1221-8776-D746F754926F}" dt="2022-05-17T13:04:50.798" v="64" actId="1076"/>
          <ac:spMkLst>
            <pc:docMk/>
            <pc:sldMk cId="1033996316" sldId="258"/>
            <ac:spMk id="312" creationId="{00000000-0000-0000-0000-000000000000}"/>
          </ac:spMkLst>
        </pc:spChg>
        <pc:spChg chg="mod">
          <ac:chgData name="Rachael Snowdon-Poole" userId="S::head@stgeorges.derby.sch.uk::bd539984-676b-46f0-80fc-5716b957075d" providerId="AD" clId="Web-{22860D61-4026-1221-8776-D746F754926F}" dt="2022-05-17T13:24:18.240" v="222" actId="14100"/>
          <ac:spMkLst>
            <pc:docMk/>
            <pc:sldMk cId="1033996316" sldId="258"/>
            <ac:spMk id="313" creationId="{00000000-0000-0000-0000-000000000000}"/>
          </ac:spMkLst>
        </pc:spChg>
        <pc:spChg chg="del">
          <ac:chgData name="Rachael Snowdon-Poole" userId="S::head@stgeorges.derby.sch.uk::bd539984-676b-46f0-80fc-5716b957075d" providerId="AD" clId="Web-{22860D61-4026-1221-8776-D746F754926F}" dt="2022-05-17T12:59:21.867" v="25"/>
          <ac:spMkLst>
            <pc:docMk/>
            <pc:sldMk cId="1033996316" sldId="258"/>
            <ac:spMk id="314" creationId="{00000000-0000-0000-0000-000000000000}"/>
          </ac:spMkLst>
        </pc:spChg>
        <pc:spChg chg="del mod">
          <ac:chgData name="Rachael Snowdon-Poole" userId="S::head@stgeorges.derby.sch.uk::bd539984-676b-46f0-80fc-5716b957075d" providerId="AD" clId="Web-{22860D61-4026-1221-8776-D746F754926F}" dt="2022-05-17T12:59:37.414" v="29"/>
          <ac:spMkLst>
            <pc:docMk/>
            <pc:sldMk cId="1033996316" sldId="258"/>
            <ac:spMk id="315" creationId="{00000000-0000-0000-0000-000000000000}"/>
          </ac:spMkLst>
        </pc:spChg>
        <pc:spChg chg="del mod">
          <ac:chgData name="Rachael Snowdon-Poole" userId="S::head@stgeorges.derby.sch.uk::bd539984-676b-46f0-80fc-5716b957075d" providerId="AD" clId="Web-{22860D61-4026-1221-8776-D746F754926F}" dt="2022-05-17T13:18:26.026" v="176"/>
          <ac:spMkLst>
            <pc:docMk/>
            <pc:sldMk cId="1033996316" sldId="258"/>
            <ac:spMk id="316" creationId="{00000000-0000-0000-0000-000000000000}"/>
          </ac:spMkLst>
        </pc:spChg>
        <pc:spChg chg="del">
          <ac:chgData name="Rachael Snowdon-Poole" userId="S::head@stgeorges.derby.sch.uk::bd539984-676b-46f0-80fc-5716b957075d" providerId="AD" clId="Web-{22860D61-4026-1221-8776-D746F754926F}" dt="2022-05-17T12:59:55.962" v="35"/>
          <ac:spMkLst>
            <pc:docMk/>
            <pc:sldMk cId="1033996316" sldId="258"/>
            <ac:spMk id="317" creationId="{00000000-0000-0000-0000-000000000000}"/>
          </ac:spMkLst>
        </pc:spChg>
        <pc:spChg chg="mod">
          <ac:chgData name="Rachael Snowdon-Poole" userId="S::head@stgeorges.derby.sch.uk::bd539984-676b-46f0-80fc-5716b957075d" providerId="AD" clId="Web-{22860D61-4026-1221-8776-D746F754926F}" dt="2022-05-17T13:02:46.170" v="58" actId="20577"/>
          <ac:spMkLst>
            <pc:docMk/>
            <pc:sldMk cId="1033996316" sldId="258"/>
            <ac:spMk id="318" creationId="{00000000-0000-0000-0000-000000000000}"/>
          </ac:spMkLst>
        </pc:spChg>
        <pc:spChg chg="mod">
          <ac:chgData name="Rachael Snowdon-Poole" userId="S::head@stgeorges.derby.sch.uk::bd539984-676b-46f0-80fc-5716b957075d" providerId="AD" clId="Web-{22860D61-4026-1221-8776-D746F754926F}" dt="2022-05-17T13:23:45.739" v="216" actId="1076"/>
          <ac:spMkLst>
            <pc:docMk/>
            <pc:sldMk cId="1033996316" sldId="258"/>
            <ac:spMk id="319" creationId="{00000000-0000-0000-0000-000000000000}"/>
          </ac:spMkLst>
        </pc:spChg>
        <pc:grpChg chg="add del mod">
          <ac:chgData name="Rachael Snowdon-Poole" userId="S::head@stgeorges.derby.sch.uk::bd539984-676b-46f0-80fc-5716b957075d" providerId="AD" clId="Web-{22860D61-4026-1221-8776-D746F754926F}" dt="2022-05-17T13:24:14.943" v="221" actId="1076"/>
          <ac:grpSpMkLst>
            <pc:docMk/>
            <pc:sldMk cId="1033996316" sldId="258"/>
            <ac:grpSpMk id="29" creationId="{00000000-0000-0000-0000-000000000000}"/>
          </ac:grpSpMkLst>
        </pc:grpChg>
        <pc:grpChg chg="mod">
          <ac:chgData name="Rachael Snowdon-Poole" userId="S::head@stgeorges.derby.sch.uk::bd539984-676b-46f0-80fc-5716b957075d" providerId="AD" clId="Web-{22860D61-4026-1221-8776-D746F754926F}" dt="2022-05-17T13:11:01.856" v="121" actId="1076"/>
          <ac:grpSpMkLst>
            <pc:docMk/>
            <pc:sldMk cId="1033996316" sldId="258"/>
            <ac:grpSpMk id="30" creationId="{00000000-0000-0000-0000-000000000000}"/>
          </ac:grpSpMkLst>
        </pc:grpChg>
        <pc:grpChg chg="del">
          <ac:chgData name="Rachael Snowdon-Poole" userId="S::head@stgeorges.derby.sch.uk::bd539984-676b-46f0-80fc-5716b957075d" providerId="AD" clId="Web-{22860D61-4026-1221-8776-D746F754926F}" dt="2022-05-17T13:07:31.710" v="96"/>
          <ac:grpSpMkLst>
            <pc:docMk/>
            <pc:sldMk cId="1033996316" sldId="258"/>
            <ac:grpSpMk id="46" creationId="{00000000-0000-0000-0000-000000000000}"/>
          </ac:grpSpMkLst>
        </pc:grpChg>
        <pc:picChg chg="add del mod topLvl">
          <ac:chgData name="Rachael Snowdon-Poole" userId="S::head@stgeorges.derby.sch.uk::bd539984-676b-46f0-80fc-5716b957075d" providerId="AD" clId="Web-{22860D61-4026-1221-8776-D746F754926F}" dt="2022-05-17T13:00:47.088" v="43" actId="1076"/>
          <ac:picMkLst>
            <pc:docMk/>
            <pc:sldMk cId="1033996316" sldId="258"/>
            <ac:picMk id="60" creationId="{00000000-0000-0000-0000-000000000000}"/>
          </ac:picMkLst>
        </pc:picChg>
        <pc:cxnChg chg="del mod">
          <ac:chgData name="Rachael Snowdon-Poole" userId="S::head@stgeorges.derby.sch.uk::bd539984-676b-46f0-80fc-5716b957075d" providerId="AD" clId="Web-{22860D61-4026-1221-8776-D746F754926F}" dt="2022-05-17T13:10:21.324" v="113"/>
          <ac:cxnSpMkLst>
            <pc:docMk/>
            <pc:sldMk cId="1033996316" sldId="258"/>
            <ac:cxnSpMk id="124" creationId="{3D30F03D-14FC-FA40-4473-5BD0F236DE58}"/>
          </ac:cxnSpMkLst>
        </pc:cxnChg>
        <pc:cxnChg chg="del mod">
          <ac:chgData name="Rachael Snowdon-Poole" userId="S::head@stgeorges.derby.sch.uk::bd539984-676b-46f0-80fc-5716b957075d" providerId="AD" clId="Web-{22860D61-4026-1221-8776-D746F754926F}" dt="2022-05-17T13:13:25.111" v="131"/>
          <ac:cxnSpMkLst>
            <pc:docMk/>
            <pc:sldMk cId="1033996316" sldId="258"/>
            <ac:cxnSpMk id="125" creationId="{0DC6FEAF-3667-D592-4102-D6A7F2888A4A}"/>
          </ac:cxnSpMkLst>
        </pc:cxnChg>
        <pc:cxnChg chg="mod">
          <ac:chgData name="Rachael Snowdon-Poole" userId="S::head@stgeorges.derby.sch.uk::bd539984-676b-46f0-80fc-5716b957075d" providerId="AD" clId="Web-{22860D61-4026-1221-8776-D746F754926F}" dt="2022-05-17T13:23:22.332" v="215" actId="1076"/>
          <ac:cxnSpMkLst>
            <pc:docMk/>
            <pc:sldMk cId="1033996316" sldId="258"/>
            <ac:cxnSpMk id="126" creationId="{00000000-0000-0000-0000-000000000000}"/>
          </ac:cxnSpMkLst>
        </pc:cxnChg>
        <pc:cxnChg chg="mod">
          <ac:chgData name="Rachael Snowdon-Poole" userId="S::head@stgeorges.derby.sch.uk::bd539984-676b-46f0-80fc-5716b957075d" providerId="AD" clId="Web-{22860D61-4026-1221-8776-D746F754926F}" dt="2022-05-17T13:20:17.701" v="192" actId="1076"/>
          <ac:cxnSpMkLst>
            <pc:docMk/>
            <pc:sldMk cId="1033996316" sldId="258"/>
            <ac:cxnSpMk id="130" creationId="{00000000-0000-0000-0000-000000000000}"/>
          </ac:cxnSpMkLst>
        </pc:cxnChg>
        <pc:cxnChg chg="mod">
          <ac:chgData name="Rachael Snowdon-Poole" userId="S::head@stgeorges.derby.sch.uk::bd539984-676b-46f0-80fc-5716b957075d" providerId="AD" clId="Web-{22860D61-4026-1221-8776-D746F754926F}" dt="2022-05-17T13:22:22.924" v="206" actId="1076"/>
          <ac:cxnSpMkLst>
            <pc:docMk/>
            <pc:sldMk cId="1033996316" sldId="258"/>
            <ac:cxnSpMk id="131" creationId="{87AE2A05-4100-D1FA-E778-E1215F03287F}"/>
          </ac:cxnSpMkLst>
        </pc:cxnChg>
        <pc:cxnChg chg="del mod">
          <ac:chgData name="Rachael Snowdon-Poole" userId="S::head@stgeorges.derby.sch.uk::bd539984-676b-46f0-80fc-5716b957075d" providerId="AD" clId="Web-{22860D61-4026-1221-8776-D746F754926F}" dt="2022-05-17T13:18:29.292" v="177"/>
          <ac:cxnSpMkLst>
            <pc:docMk/>
            <pc:sldMk cId="1033996316" sldId="258"/>
            <ac:cxnSpMk id="133" creationId="{00000000-0000-0000-0000-000000000000}"/>
          </ac:cxnSpMkLst>
        </pc:cxnChg>
        <pc:cxnChg chg="mod">
          <ac:chgData name="Rachael Snowdon-Poole" userId="S::head@stgeorges.derby.sch.uk::bd539984-676b-46f0-80fc-5716b957075d" providerId="AD" clId="Web-{22860D61-4026-1221-8776-D746F754926F}" dt="2022-05-17T13:11:23.935" v="125" actId="1076"/>
          <ac:cxnSpMkLst>
            <pc:docMk/>
            <pc:sldMk cId="1033996316" sldId="258"/>
            <ac:cxnSpMk id="137" creationId="{00000000-0000-0000-0000-000000000000}"/>
          </ac:cxnSpMkLst>
        </pc:cxnChg>
        <pc:cxnChg chg="mod">
          <ac:chgData name="Rachael Snowdon-Poole" userId="S::head@stgeorges.derby.sch.uk::bd539984-676b-46f0-80fc-5716b957075d" providerId="AD" clId="Web-{22860D61-4026-1221-8776-D746F754926F}" dt="2022-05-17T13:18:15.557" v="174" actId="1076"/>
          <ac:cxnSpMkLst>
            <pc:docMk/>
            <pc:sldMk cId="1033996316" sldId="258"/>
            <ac:cxnSpMk id="139" creationId="{00000000-0000-0000-0000-000000000000}"/>
          </ac:cxnSpMkLst>
        </pc:cxnChg>
        <pc:cxnChg chg="add mod">
          <ac:chgData name="Rachael Snowdon-Poole" userId="S::head@stgeorges.derby.sch.uk::bd539984-676b-46f0-80fc-5716b957075d" providerId="AD" clId="Web-{22860D61-4026-1221-8776-D746F754926F}" dt="2022-05-17T13:03:47.265" v="61" actId="14100"/>
          <ac:cxnSpMkLst>
            <pc:docMk/>
            <pc:sldMk cId="1033996316" sldId="258"/>
            <ac:cxnSpMk id="163" creationId="{03F3004C-2E9E-95E6-630C-82A6757F0170}"/>
          </ac:cxnSpMkLst>
        </pc:cxnChg>
        <pc:cxnChg chg="add mod">
          <ac:chgData name="Rachael Snowdon-Poole" userId="S::head@stgeorges.derby.sch.uk::bd539984-676b-46f0-80fc-5716b957075d" providerId="AD" clId="Web-{22860D61-4026-1221-8776-D746F754926F}" dt="2022-05-17T13:21:51.876" v="199" actId="1076"/>
          <ac:cxnSpMkLst>
            <pc:docMk/>
            <pc:sldMk cId="1033996316" sldId="258"/>
            <ac:cxnSpMk id="164" creationId="{9FB9D36A-9CFE-F23B-8A59-21CBDFE73A39}"/>
          </ac:cxnSpMkLst>
        </pc:cxnChg>
        <pc:cxnChg chg="mod">
          <ac:chgData name="Rachael Snowdon-Poole" userId="S::head@stgeorges.derby.sch.uk::bd539984-676b-46f0-80fc-5716b957075d" providerId="AD" clId="Web-{22860D61-4026-1221-8776-D746F754926F}" dt="2022-05-17T13:09:56.558" v="109" actId="1076"/>
          <ac:cxnSpMkLst>
            <pc:docMk/>
            <pc:sldMk cId="1033996316" sldId="258"/>
            <ac:cxnSpMk id="249"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1012F8-B353-4FD4-809E-1A0EE1DF5639}" type="datetimeFigureOut">
              <a:rPr lang="en-GB" smtClean="0"/>
              <a:t>09/11/2023</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55154-0352-4D42-BAEE-EF8975965072}" type="slidenum">
              <a:rPr lang="en-GB" smtClean="0"/>
              <a:t>‹#›</a:t>
            </a:fld>
            <a:endParaRPr lang="en-GB"/>
          </a:p>
        </p:txBody>
      </p:sp>
    </p:spTree>
    <p:extLst>
      <p:ext uri="{BB962C8B-B14F-4D97-AF65-F5344CB8AC3E}">
        <p14:creationId xmlns:p14="http://schemas.microsoft.com/office/powerpoint/2010/main" val="4059299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have added a few helpful shapes</a:t>
            </a:r>
            <a:r>
              <a:rPr lang="en-GB" baseline="0" dirty="0"/>
              <a:t> and terms if you would find these useful for your own CM.  Delete from the outer page if not needed. You can easily change the colours by clicking on the shape you want to change, going to ‘shape fill’ and picking a colour.  The white lines can be moved to allow for more or less space.</a:t>
            </a:r>
            <a:endParaRPr lang="en-GB" dirty="0"/>
          </a:p>
        </p:txBody>
      </p:sp>
      <p:sp>
        <p:nvSpPr>
          <p:cNvPr id="4" name="Slide Number Placeholder 3"/>
          <p:cNvSpPr>
            <a:spLocks noGrp="1"/>
          </p:cNvSpPr>
          <p:nvPr>
            <p:ph type="sldNum" sz="quarter" idx="10"/>
          </p:nvPr>
        </p:nvSpPr>
        <p:spPr/>
        <p:txBody>
          <a:bodyPr/>
          <a:lstStyle/>
          <a:p>
            <a:fld id="{E3855154-0352-4D42-BAEE-EF8975965072}" type="slidenum">
              <a:rPr lang="en-GB" smtClean="0"/>
              <a:t>1</a:t>
            </a:fld>
            <a:endParaRPr lang="en-GB"/>
          </a:p>
        </p:txBody>
      </p:sp>
    </p:spTree>
    <p:extLst>
      <p:ext uri="{BB962C8B-B14F-4D97-AF65-F5344CB8AC3E}">
        <p14:creationId xmlns:p14="http://schemas.microsoft.com/office/powerpoint/2010/main" val="460708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586AE5-59D7-4512-8685-A3422154952A}"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370277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86AE5-59D7-4512-8685-A3422154952A}"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560760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86AE5-59D7-4512-8685-A3422154952A}"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289839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86AE5-59D7-4512-8685-A3422154952A}"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2147541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586AE5-59D7-4512-8685-A3422154952A}" type="datetimeFigureOut">
              <a:rPr lang="en-GB" smtClean="0"/>
              <a:t>09/11/2023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375426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586AE5-59D7-4512-8685-A3422154952A}" type="datetimeFigureOut">
              <a:rPr lang="en-GB" smtClean="0"/>
              <a:t>09/11/2023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366245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586AE5-59D7-4512-8685-A3422154952A}" type="datetimeFigureOut">
              <a:rPr lang="en-GB" smtClean="0"/>
              <a:t>09/11/2023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3655971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586AE5-59D7-4512-8685-A3422154952A}" type="datetimeFigureOut">
              <a:rPr lang="en-GB" smtClean="0"/>
              <a:t>09/11/2023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42131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86AE5-59D7-4512-8685-A3422154952A}" type="datetimeFigureOut">
              <a:rPr lang="en-GB" smtClean="0"/>
              <a:t>09/11/2023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2658399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5586AE5-59D7-4512-8685-A3422154952A}" type="datetimeFigureOut">
              <a:rPr lang="en-GB" smtClean="0"/>
              <a:t>09/11/2023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313727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5586AE5-59D7-4512-8685-A3422154952A}" type="datetimeFigureOut">
              <a:rPr lang="en-GB" smtClean="0"/>
              <a:t>09/11/2023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249324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5586AE5-59D7-4512-8685-A3422154952A}" type="datetimeFigureOut">
              <a:rPr lang="en-GB" smtClean="0"/>
              <a:t>09/11/2023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9D14E48-3C66-42CD-83C0-2EAA38B859D6}" type="slidenum">
              <a:rPr lang="en-GB" smtClean="0"/>
              <a:t>‹#›</a:t>
            </a:fld>
            <a:endParaRPr lang="en-GB"/>
          </a:p>
        </p:txBody>
      </p:sp>
    </p:spTree>
    <p:extLst>
      <p:ext uri="{BB962C8B-B14F-4D97-AF65-F5344CB8AC3E}">
        <p14:creationId xmlns:p14="http://schemas.microsoft.com/office/powerpoint/2010/main" val="200562977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rot="16200000">
            <a:off x="2427366" y="-1248703"/>
            <a:ext cx="2487856" cy="6313700"/>
          </a:xfrm>
          <a:prstGeom prst="uturnArrow">
            <a:avLst>
              <a:gd name="adj1" fmla="val 34174"/>
              <a:gd name="adj2" fmla="val 22633"/>
              <a:gd name="adj3" fmla="val 26852"/>
              <a:gd name="adj4" fmla="val 10186"/>
              <a:gd name="adj5" fmla="val 10000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9" name="U-Turn Arrow 38"/>
          <p:cNvSpPr/>
          <p:nvPr/>
        </p:nvSpPr>
        <p:spPr>
          <a:xfrm rot="16200000" flipV="1">
            <a:off x="3049884" y="1252653"/>
            <a:ext cx="2547283" cy="4335678"/>
          </a:xfrm>
          <a:prstGeom prst="uturnArrow">
            <a:avLst>
              <a:gd name="adj1" fmla="val 33921"/>
              <a:gd name="adj2" fmla="val 24938"/>
              <a:gd name="adj3" fmla="val 26805"/>
              <a:gd name="adj4" fmla="val 9861"/>
              <a:gd name="adj5" fmla="val 96992"/>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7" name="U-Turn Arrow 36"/>
          <p:cNvSpPr/>
          <p:nvPr/>
        </p:nvSpPr>
        <p:spPr>
          <a:xfrm rot="16200000">
            <a:off x="817109" y="3151035"/>
            <a:ext cx="2503974" cy="3575119"/>
          </a:xfrm>
          <a:prstGeom prst="uturnArrow">
            <a:avLst>
              <a:gd name="adj1" fmla="val 34174"/>
              <a:gd name="adj2" fmla="val 22633"/>
              <a:gd name="adj3" fmla="val 26852"/>
              <a:gd name="adj4" fmla="val 9256"/>
              <a:gd name="adj5" fmla="val 10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1" name="U-Turn Arrow 30"/>
          <p:cNvSpPr/>
          <p:nvPr/>
        </p:nvSpPr>
        <p:spPr>
          <a:xfrm rot="16200000" flipV="1">
            <a:off x="2766927" y="4301260"/>
            <a:ext cx="2547283" cy="4225167"/>
          </a:xfrm>
          <a:prstGeom prst="uturnArrow">
            <a:avLst>
              <a:gd name="adj1" fmla="val 34669"/>
              <a:gd name="adj2" fmla="val 24751"/>
              <a:gd name="adj3" fmla="val 20448"/>
              <a:gd name="adj4" fmla="val 9862"/>
              <a:gd name="adj5" fmla="val 89631"/>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0" name="Rectangle 79"/>
          <p:cNvSpPr/>
          <p:nvPr/>
        </p:nvSpPr>
        <p:spPr>
          <a:xfrm>
            <a:off x="88900" y="88900"/>
            <a:ext cx="6680200" cy="97155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Connector 2"/>
          <p:cNvCxnSpPr/>
          <p:nvPr/>
        </p:nvCxnSpPr>
        <p:spPr>
          <a:xfrm>
            <a:off x="5640092" y="817097"/>
            <a:ext cx="0" cy="90664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U-Turn Arrow 37"/>
          <p:cNvSpPr/>
          <p:nvPr/>
        </p:nvSpPr>
        <p:spPr>
          <a:xfrm rot="16200000">
            <a:off x="1252518" y="6117401"/>
            <a:ext cx="2484798" cy="3592828"/>
          </a:xfrm>
          <a:prstGeom prst="uturnArrow">
            <a:avLst>
              <a:gd name="adj1" fmla="val 35696"/>
              <a:gd name="adj2" fmla="val 22633"/>
              <a:gd name="adj3" fmla="val 26548"/>
              <a:gd name="adj4" fmla="val 11295"/>
              <a:gd name="adj5" fmla="val 9078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dirty="0">
              <a:solidFill>
                <a:schemeClr val="tx1"/>
              </a:solidFill>
              <a:cs typeface="Calibri"/>
            </a:endParaRPr>
          </a:p>
        </p:txBody>
      </p:sp>
      <p:grpSp>
        <p:nvGrpSpPr>
          <p:cNvPr id="30" name="Group 29"/>
          <p:cNvGrpSpPr/>
          <p:nvPr/>
        </p:nvGrpSpPr>
        <p:grpSpPr>
          <a:xfrm>
            <a:off x="2822592" y="5382578"/>
            <a:ext cx="417535" cy="391651"/>
            <a:chOff x="1546509" y="5298971"/>
            <a:chExt cx="952500" cy="942975"/>
          </a:xfrm>
        </p:grpSpPr>
        <p:sp>
          <p:nvSpPr>
            <p:cNvPr id="43" name="Oval 42"/>
            <p:cNvSpPr/>
            <p:nvPr/>
          </p:nvSpPr>
          <p:spPr>
            <a:xfrm>
              <a:off x="1546509" y="5298971"/>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 name="Picture 18" descr="The Foregen Rough One Regula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7420" y="5507287"/>
              <a:ext cx="494393" cy="202961"/>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88" name="Straight Connector 87"/>
          <p:cNvCxnSpPr/>
          <p:nvPr/>
        </p:nvCxnSpPr>
        <p:spPr>
          <a:xfrm>
            <a:off x="3163862" y="8257996"/>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1570817" y="6778863"/>
            <a:ext cx="5908" cy="87928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695327" y="8255686"/>
            <a:ext cx="905784" cy="4906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254562" y="6769633"/>
            <a:ext cx="898591" cy="923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V="1">
            <a:off x="954318" y="5117034"/>
            <a:ext cx="237807" cy="1092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flipV="1">
            <a:off x="3283035" y="5304218"/>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366035" y="4139737"/>
            <a:ext cx="909632" cy="77675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flipV="1">
            <a:off x="4590213" y="2278647"/>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V="1">
            <a:off x="5593880" y="3505499"/>
            <a:ext cx="982699" cy="679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flipV="1">
            <a:off x="3343653" y="2279582"/>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5606236" y="3831544"/>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49425" y="2429535"/>
            <a:ext cx="982699" cy="679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flipV="1">
            <a:off x="896682" y="836969"/>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H="1" flipV="1">
            <a:off x="1711519" y="839144"/>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flipV="1">
            <a:off x="4914345" y="830166"/>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H="1" flipV="1">
            <a:off x="3088677" y="2318604"/>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1837161" y="2349014"/>
            <a:ext cx="742427" cy="790674"/>
            <a:chOff x="1546509" y="2286900"/>
            <a:chExt cx="952500" cy="942975"/>
          </a:xfrm>
        </p:grpSpPr>
        <p:sp>
          <p:nvSpPr>
            <p:cNvPr id="45" name="Oval 44"/>
            <p:cNvSpPr/>
            <p:nvPr/>
          </p:nvSpPr>
          <p:spPr>
            <a:xfrm>
              <a:off x="1546509" y="2286900"/>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2" name="Picture 18" descr="The Foregen Rough One 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5035" y="2444489"/>
              <a:ext cx="494393" cy="20296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9" name="Group 28"/>
          <p:cNvGrpSpPr/>
          <p:nvPr/>
        </p:nvGrpSpPr>
        <p:grpSpPr>
          <a:xfrm>
            <a:off x="3179726" y="6973739"/>
            <a:ext cx="541675" cy="517856"/>
            <a:chOff x="3873553" y="6750780"/>
            <a:chExt cx="952500" cy="942975"/>
          </a:xfrm>
        </p:grpSpPr>
        <p:sp>
          <p:nvSpPr>
            <p:cNvPr id="42" name="Oval 41"/>
            <p:cNvSpPr/>
            <p:nvPr/>
          </p:nvSpPr>
          <p:spPr>
            <a:xfrm>
              <a:off x="3873553" y="6750780"/>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solidFill>
                    <a:schemeClr val="tx1"/>
                  </a:solidFill>
                </a:rPr>
                <a:t>2</a:t>
              </a:r>
              <a:endParaRPr lang="en-GB" dirty="0">
                <a:solidFill>
                  <a:schemeClr val="tx1"/>
                </a:solidFill>
                <a:cs typeface="Calibri"/>
              </a:endParaRPr>
            </a:p>
          </p:txBody>
        </p:sp>
        <p:pic>
          <p:nvPicPr>
            <p:cNvPr id="60" name="Picture 18" descr="The Foregen Rough One Regula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05566" y="6896272"/>
              <a:ext cx="494393" cy="202962"/>
            </a:xfrm>
            <a:prstGeom prst="rect">
              <a:avLst/>
            </a:prstGeom>
            <a:noFill/>
            <a:extLst>
              <a:ext uri="{909E8E84-426E-40DD-AFC4-6F175D3DCCD1}">
                <a14:hiddenFill xmlns:a14="http://schemas.microsoft.com/office/drawing/2010/main">
                  <a:solidFill>
                    <a:srgbClr val="FFFFFF"/>
                  </a:solidFill>
                </a14:hiddenFill>
              </a:ext>
            </a:extLst>
          </p:spPr>
        </p:pic>
      </p:grpSp>
      <p:sp>
        <p:nvSpPr>
          <p:cNvPr id="211" name="TextBox 210"/>
          <p:cNvSpPr txBox="1"/>
          <p:nvPr/>
        </p:nvSpPr>
        <p:spPr>
          <a:xfrm>
            <a:off x="2839141" y="2360601"/>
            <a:ext cx="882045" cy="215444"/>
          </a:xfrm>
          <a:prstGeom prst="rect">
            <a:avLst/>
          </a:prstGeom>
          <a:noFill/>
          <a:ln>
            <a:noFill/>
          </a:ln>
          <a:effectLst>
            <a:softEdge rad="63500"/>
          </a:effectLst>
        </p:spPr>
        <p:txBody>
          <a:bodyPr wrap="square" lIns="91440" tIns="45720" rIns="91440" bIns="45720" rtlCol="0" anchor="t">
            <a:spAutoFit/>
          </a:bodyPr>
          <a:lstStyle/>
          <a:p>
            <a:pPr algn="ctr"/>
            <a:endParaRPr lang="en-GB" sz="800" b="1" dirty="0">
              <a:latin typeface="Arial" panose="020B0604020202020204" pitchFamily="34" charset="0"/>
              <a:cs typeface="Arial" panose="020B0604020202020204" pitchFamily="34" charset="0"/>
            </a:endParaRPr>
          </a:p>
        </p:txBody>
      </p:sp>
      <p:sp>
        <p:nvSpPr>
          <p:cNvPr id="212" name="TextBox 211"/>
          <p:cNvSpPr txBox="1"/>
          <p:nvPr/>
        </p:nvSpPr>
        <p:spPr>
          <a:xfrm>
            <a:off x="3754906" y="2356874"/>
            <a:ext cx="882045" cy="215444"/>
          </a:xfrm>
          <a:prstGeom prst="rect">
            <a:avLst/>
          </a:prstGeom>
          <a:noFill/>
          <a:ln>
            <a:noFill/>
          </a:ln>
          <a:effectLst>
            <a:softEdge rad="63500"/>
          </a:effectLst>
        </p:spPr>
        <p:txBody>
          <a:bodyPr wrap="square" lIns="91440" tIns="45720" rIns="91440" bIns="45720" rtlCol="0" anchor="t">
            <a:spAutoFit/>
          </a:bodyPr>
          <a:lstStyle/>
          <a:p>
            <a:pPr algn="ctr"/>
            <a:endParaRPr lang="en-GB" sz="800" b="1" dirty="0">
              <a:latin typeface="Arial" panose="020B0604020202020204" pitchFamily="34" charset="0"/>
              <a:cs typeface="Arial" panose="020B0604020202020204" pitchFamily="34" charset="0"/>
            </a:endParaRPr>
          </a:p>
        </p:txBody>
      </p:sp>
      <p:sp>
        <p:nvSpPr>
          <p:cNvPr id="213" name="TextBox 212"/>
          <p:cNvSpPr txBox="1"/>
          <p:nvPr/>
        </p:nvSpPr>
        <p:spPr>
          <a:xfrm>
            <a:off x="4593267" y="2352471"/>
            <a:ext cx="882045" cy="215444"/>
          </a:xfrm>
          <a:prstGeom prst="rect">
            <a:avLst/>
          </a:prstGeom>
          <a:noFill/>
          <a:ln>
            <a:noFill/>
          </a:ln>
          <a:effectLst>
            <a:softEdge rad="63500"/>
          </a:effectLst>
        </p:spPr>
        <p:txBody>
          <a:bodyPr wrap="square" lIns="91440" tIns="45720" rIns="91440" bIns="45720" rtlCol="0" anchor="t">
            <a:spAutoFit/>
          </a:bodyPr>
          <a:lstStyle/>
          <a:p>
            <a:pPr algn="ctr"/>
            <a:endParaRPr lang="en-GB" sz="800" b="1" dirty="0">
              <a:latin typeface="Arial" panose="020B0604020202020204" pitchFamily="34" charset="0"/>
              <a:cs typeface="Arial" panose="020B0604020202020204" pitchFamily="34" charset="0"/>
            </a:endParaRPr>
          </a:p>
        </p:txBody>
      </p:sp>
      <p:cxnSp>
        <p:nvCxnSpPr>
          <p:cNvPr id="215" name="Straight Connector 214"/>
          <p:cNvCxnSpPr/>
          <p:nvPr/>
        </p:nvCxnSpPr>
        <p:spPr>
          <a:xfrm flipH="1" flipV="1">
            <a:off x="4214004" y="3771859"/>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95050" y="9040746"/>
            <a:ext cx="1149179" cy="861774"/>
          </a:xfrm>
          <a:prstGeom prst="rect">
            <a:avLst/>
          </a:prstGeom>
          <a:noFill/>
        </p:spPr>
        <p:txBody>
          <a:bodyPr wrap="square" rtlCol="0">
            <a:spAutoFit/>
          </a:bodyPr>
          <a:lstStyle/>
          <a:p>
            <a:r>
              <a:rPr lang="en-GB" sz="1000" dirty="0"/>
              <a:t>You may have more or less AOs – simply copy and paste the number you need</a:t>
            </a:r>
          </a:p>
        </p:txBody>
      </p:sp>
      <p:sp>
        <p:nvSpPr>
          <p:cNvPr id="248" name="TextBox 247"/>
          <p:cNvSpPr txBox="1"/>
          <p:nvPr/>
        </p:nvSpPr>
        <p:spPr>
          <a:xfrm>
            <a:off x="4247850" y="5260258"/>
            <a:ext cx="882045" cy="215444"/>
          </a:xfrm>
          <a:prstGeom prst="rect">
            <a:avLst/>
          </a:prstGeom>
          <a:noFill/>
          <a:ln>
            <a:noFill/>
          </a:ln>
          <a:effectLst>
            <a:softEdge rad="63500"/>
          </a:effectLst>
        </p:spPr>
        <p:txBody>
          <a:bodyPr wrap="square" lIns="91440" tIns="45720" rIns="91440" bIns="45720" rtlCol="0" anchor="t">
            <a:spAutoFit/>
          </a:bodyPr>
          <a:lstStyle/>
          <a:p>
            <a:pPr algn="ctr"/>
            <a:endParaRPr lang="en-GB" sz="800" b="1" dirty="0">
              <a:latin typeface="Arial" panose="020B0604020202020204" pitchFamily="34" charset="0"/>
              <a:cs typeface="Arial" panose="020B0604020202020204" pitchFamily="34" charset="0"/>
            </a:endParaRPr>
          </a:p>
        </p:txBody>
      </p:sp>
      <p:sp>
        <p:nvSpPr>
          <p:cNvPr id="274" name="TextBox 273"/>
          <p:cNvSpPr txBox="1"/>
          <p:nvPr/>
        </p:nvSpPr>
        <p:spPr>
          <a:xfrm>
            <a:off x="5199070" y="5347137"/>
            <a:ext cx="882045" cy="215444"/>
          </a:xfrm>
          <a:prstGeom prst="rect">
            <a:avLst/>
          </a:prstGeom>
          <a:noFill/>
          <a:ln>
            <a:noFill/>
          </a:ln>
          <a:effectLst>
            <a:softEdge rad="63500"/>
          </a:effectLst>
        </p:spPr>
        <p:txBody>
          <a:bodyPr wrap="square" lIns="91440" tIns="45720" rIns="91440" bIns="45720" rtlCol="0" anchor="t">
            <a:spAutoFit/>
          </a:bodyPr>
          <a:lstStyle/>
          <a:p>
            <a:pPr algn="ctr"/>
            <a:endParaRPr lang="en-GB" sz="800" b="1" dirty="0">
              <a:latin typeface="Arial" panose="020B0604020202020204" pitchFamily="34" charset="0"/>
              <a:cs typeface="Arial" panose="020B0604020202020204" pitchFamily="34" charset="0"/>
            </a:endParaRPr>
          </a:p>
        </p:txBody>
      </p:sp>
      <p:sp>
        <p:nvSpPr>
          <p:cNvPr id="275" name="TextBox 274"/>
          <p:cNvSpPr txBox="1"/>
          <p:nvPr/>
        </p:nvSpPr>
        <p:spPr>
          <a:xfrm>
            <a:off x="3616734" y="5073119"/>
            <a:ext cx="882045" cy="215444"/>
          </a:xfrm>
          <a:prstGeom prst="rect">
            <a:avLst/>
          </a:prstGeom>
          <a:noFill/>
          <a:ln>
            <a:noFill/>
          </a:ln>
          <a:effectLst>
            <a:softEdge rad="63500"/>
          </a:effectLst>
        </p:spPr>
        <p:txBody>
          <a:bodyPr wrap="square" lIns="91440" tIns="45720" rIns="91440" bIns="45720" rtlCol="0" anchor="t">
            <a:spAutoFit/>
          </a:bodyPr>
          <a:lstStyle/>
          <a:p>
            <a:pPr algn="ctr"/>
            <a:endParaRPr lang="en-GB" sz="800" b="1" dirty="0">
              <a:latin typeface="Arial" panose="020B0604020202020204" pitchFamily="34" charset="0"/>
              <a:cs typeface="Arial" panose="020B0604020202020204" pitchFamily="34" charset="0"/>
            </a:endParaRPr>
          </a:p>
        </p:txBody>
      </p:sp>
      <p:sp>
        <p:nvSpPr>
          <p:cNvPr id="299" name="TextBox 298"/>
          <p:cNvSpPr txBox="1"/>
          <p:nvPr/>
        </p:nvSpPr>
        <p:spPr>
          <a:xfrm>
            <a:off x="2298205" y="2422019"/>
            <a:ext cx="1087087" cy="200055"/>
          </a:xfrm>
          <a:prstGeom prst="rect">
            <a:avLst/>
          </a:prstGeom>
          <a:noFill/>
          <a:ln>
            <a:noFill/>
          </a:ln>
          <a:effectLst>
            <a:glow rad="38100">
              <a:schemeClr val="bg1"/>
            </a:glow>
            <a:softEdge rad="127000"/>
          </a:effectLst>
        </p:spPr>
        <p:txBody>
          <a:bodyPr wrap="square" lIns="91440" tIns="45720" rIns="91440" bIns="45720" rtlCol="0" anchor="t">
            <a:spAutoFit/>
          </a:bodyPr>
          <a:lstStyle/>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303" name="TextBox 302"/>
          <p:cNvSpPr txBox="1"/>
          <p:nvPr/>
        </p:nvSpPr>
        <p:spPr>
          <a:xfrm>
            <a:off x="3694548" y="2517175"/>
            <a:ext cx="1087087" cy="200055"/>
          </a:xfrm>
          <a:prstGeom prst="rect">
            <a:avLst/>
          </a:prstGeom>
          <a:noFill/>
          <a:ln>
            <a:noFill/>
          </a:ln>
          <a:effectLst>
            <a:glow rad="38100">
              <a:schemeClr val="bg1"/>
            </a:glow>
            <a:softEdge rad="127000"/>
          </a:effectLst>
        </p:spPr>
        <p:txBody>
          <a:bodyPr wrap="square" lIns="91440" tIns="45720" rIns="91440" bIns="45720" rtlCol="0" anchor="t">
            <a:spAutoFit/>
          </a:bodyPr>
          <a:lstStyle/>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306" name="TextBox 305"/>
          <p:cNvSpPr txBox="1"/>
          <p:nvPr/>
        </p:nvSpPr>
        <p:spPr>
          <a:xfrm>
            <a:off x="1875617" y="5363115"/>
            <a:ext cx="1126095" cy="1477328"/>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Advent - Fiction</a:t>
            </a:r>
          </a:p>
          <a:p>
            <a:r>
              <a:rPr lang="en-GB" sz="500" dirty="0">
                <a:cs typeface="Calibri"/>
              </a:rPr>
              <a:t>- </a:t>
            </a:r>
            <a:r>
              <a:rPr lang="en-GB" sz="500" dirty="0" err="1">
                <a:cs typeface="Calibri"/>
              </a:rPr>
              <a:t>Stig</a:t>
            </a:r>
            <a:r>
              <a:rPr lang="en-GB" sz="500" dirty="0">
                <a:cs typeface="Calibri"/>
              </a:rPr>
              <a:t> of the Dump by Clive King</a:t>
            </a:r>
          </a:p>
          <a:p>
            <a:r>
              <a:rPr lang="en-GB" sz="500" dirty="0">
                <a:cs typeface="Calibri"/>
              </a:rPr>
              <a:t>- </a:t>
            </a:r>
            <a:r>
              <a:rPr lang="en-GB" sz="500" dirty="0" err="1">
                <a:cs typeface="Calibri"/>
              </a:rPr>
              <a:t>Anisha</a:t>
            </a:r>
            <a:r>
              <a:rPr lang="en-GB" sz="500" dirty="0">
                <a:cs typeface="Calibri"/>
              </a:rPr>
              <a:t> Accidental Detective by Serena Patel </a:t>
            </a:r>
            <a:r>
              <a:rPr lang="en-GB" sz="500" u="sng" dirty="0">
                <a:cs typeface="Calibri"/>
              </a:rPr>
              <a:t>(Diversity)</a:t>
            </a:r>
          </a:p>
          <a:p>
            <a:r>
              <a:rPr lang="en-GB" sz="500" dirty="0">
                <a:cs typeface="Calibri"/>
              </a:rPr>
              <a:t>- How to be a Viking by Cressida Cowell </a:t>
            </a:r>
            <a:r>
              <a:rPr lang="en-GB" sz="500" u="sng" dirty="0">
                <a:cs typeface="Calibri"/>
              </a:rPr>
              <a:t>(History)</a:t>
            </a:r>
          </a:p>
          <a:p>
            <a:r>
              <a:rPr lang="en-GB" sz="500" dirty="0">
                <a:cs typeface="Calibri"/>
              </a:rPr>
              <a:t>- The Scarab’s Secret by Nick Would</a:t>
            </a:r>
          </a:p>
          <a:p>
            <a:r>
              <a:rPr lang="en-GB" sz="500" dirty="0">
                <a:cs typeface="Calibri"/>
              </a:rPr>
              <a:t>- Egyptian Cinderella by Shirley </a:t>
            </a:r>
            <a:r>
              <a:rPr lang="en-GB" sz="500" dirty="0" err="1">
                <a:cs typeface="Calibri"/>
              </a:rPr>
              <a:t>Climo</a:t>
            </a:r>
            <a:r>
              <a:rPr lang="en-GB" sz="500" dirty="0">
                <a:cs typeface="Calibri"/>
              </a:rPr>
              <a:t> </a:t>
            </a:r>
            <a:r>
              <a:rPr lang="en-GB" sz="500" u="sng" dirty="0">
                <a:cs typeface="Calibri"/>
              </a:rPr>
              <a:t>(History)</a:t>
            </a:r>
          </a:p>
          <a:p>
            <a:r>
              <a:rPr lang="en-GB" sz="500" dirty="0">
                <a:cs typeface="Calibri"/>
              </a:rPr>
              <a:t>- Robin hood and Little John by Barbara </a:t>
            </a:r>
            <a:r>
              <a:rPr lang="en-GB" sz="500" u="sng" dirty="0">
                <a:cs typeface="Calibri"/>
              </a:rPr>
              <a:t>Cohen (Classic)</a:t>
            </a:r>
          </a:p>
          <a:p>
            <a:endParaRPr lang="en-GB" sz="700" u="sng" dirty="0">
              <a:cs typeface="Calibri"/>
            </a:endParaRPr>
          </a:p>
          <a:p>
            <a:endParaRPr lang="en-GB" sz="7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307" name="TextBox 306"/>
          <p:cNvSpPr txBox="1"/>
          <p:nvPr/>
        </p:nvSpPr>
        <p:spPr>
          <a:xfrm>
            <a:off x="4600086" y="3963679"/>
            <a:ext cx="1087087" cy="200055"/>
          </a:xfrm>
          <a:prstGeom prst="rect">
            <a:avLst/>
          </a:prstGeom>
          <a:noFill/>
          <a:ln>
            <a:noFill/>
          </a:ln>
          <a:effectLst>
            <a:glow rad="38100">
              <a:schemeClr val="bg1"/>
            </a:glow>
            <a:softEdge rad="127000"/>
          </a:effectLst>
        </p:spPr>
        <p:txBody>
          <a:bodyPr wrap="square" lIns="91440" tIns="45720" rIns="91440" bIns="45720" rtlCol="0" anchor="t">
            <a:spAutoFit/>
          </a:bodyPr>
          <a:lstStyle/>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319" name="TextBox 318"/>
          <p:cNvSpPr txBox="1"/>
          <p:nvPr/>
        </p:nvSpPr>
        <p:spPr>
          <a:xfrm>
            <a:off x="4278183" y="7735628"/>
            <a:ext cx="1087087" cy="200055"/>
          </a:xfrm>
          <a:prstGeom prst="rect">
            <a:avLst/>
          </a:prstGeom>
          <a:noFill/>
          <a:ln>
            <a:noFill/>
          </a:ln>
          <a:effectLst>
            <a:glow rad="38100">
              <a:schemeClr val="bg1"/>
            </a:glow>
            <a:softEdge rad="127000"/>
          </a:effectLst>
        </p:spPr>
        <p:txBody>
          <a:bodyPr wrap="square" lIns="91440" tIns="45720" rIns="91440" bIns="45720" rtlCol="0" anchor="t">
            <a:spAutoFit/>
          </a:bodyPr>
          <a:lstStyle/>
          <a:p>
            <a:endParaRPr lang="en-GB" sz="700" dirty="0">
              <a:latin typeface="Arial" panose="020B0604020202020204" pitchFamily="34" charset="0"/>
              <a:cs typeface="Arial" panose="020B0604020202020204" pitchFamily="34" charset="0"/>
            </a:endParaRPr>
          </a:p>
        </p:txBody>
      </p:sp>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2476" y="117634"/>
            <a:ext cx="580826" cy="580826"/>
          </a:xfrm>
          <a:prstGeom prst="rect">
            <a:avLst/>
          </a:prstGeom>
        </p:spPr>
      </p:pic>
      <p:sp>
        <p:nvSpPr>
          <p:cNvPr id="15" name="Rectangle 14"/>
          <p:cNvSpPr/>
          <p:nvPr/>
        </p:nvSpPr>
        <p:spPr>
          <a:xfrm>
            <a:off x="2817195" y="5493961"/>
            <a:ext cx="401071" cy="276999"/>
          </a:xfrm>
          <a:prstGeom prst="rect">
            <a:avLst/>
          </a:prstGeom>
        </p:spPr>
        <p:txBody>
          <a:bodyPr wrap="none" lIns="91440" tIns="45720" rIns="91440" bIns="45720" anchor="t">
            <a:spAutoFit/>
          </a:bodyPr>
          <a:lstStyle/>
          <a:p>
            <a:pPr algn="ctr"/>
            <a:r>
              <a:rPr lang="en-GB" sz="1200" dirty="0"/>
              <a:t>3/4</a:t>
            </a:r>
            <a:endParaRPr lang="en-GB" sz="1200" dirty="0">
              <a:cs typeface="Calibri"/>
            </a:endParaRPr>
          </a:p>
        </p:txBody>
      </p:sp>
      <p:sp>
        <p:nvSpPr>
          <p:cNvPr id="17" name="Rectangle 16"/>
          <p:cNvSpPr/>
          <p:nvPr/>
        </p:nvSpPr>
        <p:spPr>
          <a:xfrm>
            <a:off x="1996573" y="2630798"/>
            <a:ext cx="413614" cy="276999"/>
          </a:xfrm>
          <a:prstGeom prst="rect">
            <a:avLst/>
          </a:prstGeom>
        </p:spPr>
        <p:txBody>
          <a:bodyPr wrap="square" lIns="91440" tIns="45720" rIns="91440" bIns="45720" anchor="t">
            <a:spAutoFit/>
          </a:bodyPr>
          <a:lstStyle/>
          <a:p>
            <a:pPr algn="ctr"/>
            <a:r>
              <a:rPr lang="en-GB" sz="1200" b="1" dirty="0">
                <a:cs typeface="Calibri"/>
              </a:rPr>
              <a:t>5/6</a:t>
            </a:r>
          </a:p>
        </p:txBody>
      </p:sp>
      <p:grpSp>
        <p:nvGrpSpPr>
          <p:cNvPr id="22" name="Group 21"/>
          <p:cNvGrpSpPr/>
          <p:nvPr/>
        </p:nvGrpSpPr>
        <p:grpSpPr>
          <a:xfrm>
            <a:off x="2961350" y="8920741"/>
            <a:ext cx="513832" cy="637653"/>
            <a:chOff x="5088125" y="8219239"/>
            <a:chExt cx="952500" cy="942975"/>
          </a:xfrm>
        </p:grpSpPr>
        <p:sp>
          <p:nvSpPr>
            <p:cNvPr id="12" name="Oval 11"/>
            <p:cNvSpPr/>
            <p:nvPr/>
          </p:nvSpPr>
          <p:spPr>
            <a:xfrm>
              <a:off x="5088125" y="8219239"/>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1" name="Picture 18" descr="The Foregen Rough One Regula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3973" y="8400802"/>
              <a:ext cx="494392" cy="202961"/>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Rectangle 19"/>
          <p:cNvSpPr/>
          <p:nvPr/>
        </p:nvSpPr>
        <p:spPr>
          <a:xfrm>
            <a:off x="3066936" y="9163847"/>
            <a:ext cx="301686" cy="369332"/>
          </a:xfrm>
          <a:prstGeom prst="rect">
            <a:avLst/>
          </a:prstGeom>
        </p:spPr>
        <p:txBody>
          <a:bodyPr wrap="none" lIns="91440" tIns="45720" rIns="91440" bIns="45720" anchor="t">
            <a:spAutoFit/>
          </a:bodyPr>
          <a:lstStyle/>
          <a:p>
            <a:pPr algn="ctr"/>
            <a:r>
              <a:rPr lang="en-GB" dirty="0">
                <a:cs typeface="Calibri"/>
              </a:rPr>
              <a:t>1</a:t>
            </a:r>
          </a:p>
        </p:txBody>
      </p:sp>
      <p:sp>
        <p:nvSpPr>
          <p:cNvPr id="48" name="Rectangle 47"/>
          <p:cNvSpPr/>
          <p:nvPr/>
        </p:nvSpPr>
        <p:spPr>
          <a:xfrm>
            <a:off x="776878" y="203677"/>
            <a:ext cx="3015624" cy="369332"/>
          </a:xfrm>
          <a:prstGeom prst="rect">
            <a:avLst/>
          </a:prstGeom>
          <a:noFill/>
        </p:spPr>
        <p:txBody>
          <a:bodyPr wrap="square" lIns="91440" tIns="45720" rIns="91440" bIns="45720" anchor="t">
            <a:spAutoFit/>
          </a:bodyPr>
          <a:lstStyle/>
          <a:p>
            <a:pPr algn="ctr"/>
            <a:r>
              <a:rPr lang="en-US"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Reading</a:t>
            </a:r>
            <a:r>
              <a:rPr lang="en-US"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Curriculum Text Map</a:t>
            </a:r>
            <a:endParaRPr lang="en-US"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cs typeface="Calibri"/>
            </a:endParaRPr>
          </a:p>
        </p:txBody>
      </p:sp>
      <p:pic>
        <p:nvPicPr>
          <p:cNvPr id="50" name="Picture 49"/>
          <p:cNvPicPr>
            <a:picLocks noChangeAspect="1"/>
          </p:cNvPicPr>
          <p:nvPr/>
        </p:nvPicPr>
        <p:blipFill>
          <a:blip r:embed="rId7"/>
          <a:stretch>
            <a:fillRect/>
          </a:stretch>
        </p:blipFill>
        <p:spPr>
          <a:xfrm>
            <a:off x="3682160" y="122288"/>
            <a:ext cx="1338452" cy="520932"/>
          </a:xfrm>
          <a:prstGeom prst="rect">
            <a:avLst/>
          </a:prstGeom>
        </p:spPr>
      </p:pic>
      <p:cxnSp>
        <p:nvCxnSpPr>
          <p:cNvPr id="128" name="Straight Connector 127">
            <a:extLst>
              <a:ext uri="{FF2B5EF4-FFF2-40B4-BE49-F238E27FC236}">
                <a16:creationId xmlns:a16="http://schemas.microsoft.com/office/drawing/2014/main" xmlns="" id="{82028A96-AE22-786C-6E74-53B4396D4413}"/>
              </a:ext>
            </a:extLst>
          </p:cNvPr>
          <p:cNvCxnSpPr>
            <a:cxnSpLocks/>
          </p:cNvCxnSpPr>
          <p:nvPr/>
        </p:nvCxnSpPr>
        <p:spPr>
          <a:xfrm flipH="1" flipV="1">
            <a:off x="1908578" y="5314691"/>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xmlns="" id="{BC1EA362-CF50-D4DC-59CF-DC53E02D3C81}"/>
              </a:ext>
            </a:extLst>
          </p:cNvPr>
          <p:cNvCxnSpPr>
            <a:cxnSpLocks/>
          </p:cNvCxnSpPr>
          <p:nvPr/>
        </p:nvCxnSpPr>
        <p:spPr>
          <a:xfrm flipH="1" flipV="1">
            <a:off x="2579773" y="3807201"/>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xmlns="" id="{9FB9D36A-9CFE-F23B-8A59-21CBDFE73A39}"/>
              </a:ext>
            </a:extLst>
          </p:cNvPr>
          <p:cNvCxnSpPr>
            <a:cxnSpLocks/>
          </p:cNvCxnSpPr>
          <p:nvPr/>
        </p:nvCxnSpPr>
        <p:spPr>
          <a:xfrm flipV="1">
            <a:off x="5040994" y="5270149"/>
            <a:ext cx="6985" cy="9040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xmlns="" id="{2AF3E05B-4123-B051-732D-2E50829C0EA1}"/>
              </a:ext>
            </a:extLst>
          </p:cNvPr>
          <p:cNvCxnSpPr>
            <a:cxnSpLocks/>
          </p:cNvCxnSpPr>
          <p:nvPr/>
        </p:nvCxnSpPr>
        <p:spPr>
          <a:xfrm flipH="1" flipV="1">
            <a:off x="1751046" y="2280151"/>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xmlns="" id="{F8B69B16-B2A4-9BF2-4D79-1BF30D7D7200}"/>
              </a:ext>
            </a:extLst>
          </p:cNvPr>
          <p:cNvCxnSpPr>
            <a:cxnSpLocks/>
          </p:cNvCxnSpPr>
          <p:nvPr/>
        </p:nvCxnSpPr>
        <p:spPr>
          <a:xfrm flipH="1" flipV="1">
            <a:off x="2542791" y="833371"/>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xmlns="" id="{E7D26A11-5C5D-47E5-F2CC-7A209C93DF95}"/>
              </a:ext>
            </a:extLst>
          </p:cNvPr>
          <p:cNvCxnSpPr>
            <a:cxnSpLocks/>
          </p:cNvCxnSpPr>
          <p:nvPr/>
        </p:nvCxnSpPr>
        <p:spPr>
          <a:xfrm flipH="1" flipV="1">
            <a:off x="3281700" y="839144"/>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xmlns="" id="{259A0C1F-0736-271C-3DBE-CD4A294ABB9E}"/>
              </a:ext>
            </a:extLst>
          </p:cNvPr>
          <p:cNvCxnSpPr>
            <a:cxnSpLocks/>
          </p:cNvCxnSpPr>
          <p:nvPr/>
        </p:nvCxnSpPr>
        <p:spPr>
          <a:xfrm flipH="1" flipV="1">
            <a:off x="913419" y="2183177"/>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xmlns="" id="{AA153CCB-D537-8733-2794-A0C4B155327E}"/>
              </a:ext>
            </a:extLst>
          </p:cNvPr>
          <p:cNvCxnSpPr>
            <a:cxnSpLocks/>
          </p:cNvCxnSpPr>
          <p:nvPr/>
        </p:nvCxnSpPr>
        <p:spPr>
          <a:xfrm flipH="1" flipV="1">
            <a:off x="4054208" y="853257"/>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xmlns="" id="{8A2EC64F-C7AE-E6E1-E5C0-26C4AA605CCB}"/>
              </a:ext>
            </a:extLst>
          </p:cNvPr>
          <p:cNvCxnSpPr>
            <a:cxnSpLocks/>
          </p:cNvCxnSpPr>
          <p:nvPr/>
        </p:nvCxnSpPr>
        <p:spPr>
          <a:xfrm flipV="1">
            <a:off x="-86803" y="1713560"/>
            <a:ext cx="982699" cy="679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xmlns="" id="{C409F647-FF97-E5A4-0842-1F6DDCA3CA9E}"/>
              </a:ext>
            </a:extLst>
          </p:cNvPr>
          <p:cNvSpPr txBox="1"/>
          <p:nvPr/>
        </p:nvSpPr>
        <p:spPr>
          <a:xfrm>
            <a:off x="6772275" y="488315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168" name="TextBox 167"/>
          <p:cNvSpPr txBox="1"/>
          <p:nvPr/>
        </p:nvSpPr>
        <p:spPr>
          <a:xfrm>
            <a:off x="251196" y="4379063"/>
            <a:ext cx="951636" cy="1708160"/>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Advent – Non-Fiction/Poetry</a:t>
            </a:r>
          </a:p>
          <a:p>
            <a:r>
              <a:rPr lang="en-GB" sz="500" dirty="0">
                <a:cs typeface="Calibri"/>
              </a:rPr>
              <a:t>- Howard Gayle – First Black Footballer – </a:t>
            </a:r>
            <a:r>
              <a:rPr lang="en-GB" sz="500" u="sng" dirty="0">
                <a:cs typeface="Calibri"/>
              </a:rPr>
              <a:t>(Diversity) - </a:t>
            </a:r>
            <a:r>
              <a:rPr lang="en-GB" sz="500" dirty="0">
                <a:cs typeface="Calibri"/>
              </a:rPr>
              <a:t>NF</a:t>
            </a:r>
          </a:p>
          <a:p>
            <a:r>
              <a:rPr lang="en-GB" sz="500" dirty="0">
                <a:cs typeface="Calibri"/>
              </a:rPr>
              <a:t>- Life with ADHD – </a:t>
            </a:r>
            <a:r>
              <a:rPr lang="en-GB" sz="500" u="sng" dirty="0">
                <a:cs typeface="Calibri"/>
              </a:rPr>
              <a:t>(Disability) </a:t>
            </a:r>
            <a:r>
              <a:rPr lang="en-GB" sz="500" dirty="0">
                <a:cs typeface="Calibri"/>
              </a:rPr>
              <a:t>- NF</a:t>
            </a:r>
          </a:p>
          <a:p>
            <a:r>
              <a:rPr lang="en-GB" sz="500" dirty="0">
                <a:cs typeface="Calibri"/>
              </a:rPr>
              <a:t>- Rosa Parks </a:t>
            </a:r>
            <a:r>
              <a:rPr lang="en-GB" sz="500" u="sng" dirty="0">
                <a:cs typeface="Calibri"/>
              </a:rPr>
              <a:t>– (History Link) - </a:t>
            </a:r>
            <a:r>
              <a:rPr lang="en-GB" sz="500" dirty="0">
                <a:cs typeface="Calibri"/>
              </a:rPr>
              <a:t>NF</a:t>
            </a:r>
          </a:p>
          <a:p>
            <a:r>
              <a:rPr lang="en-GB" sz="500" dirty="0">
                <a:cs typeface="Calibri"/>
              </a:rPr>
              <a:t>- Everything Vikings by Nat Geo </a:t>
            </a:r>
            <a:r>
              <a:rPr lang="en-GB" sz="500" u="sng" dirty="0">
                <a:cs typeface="Calibri"/>
              </a:rPr>
              <a:t>(History Link) </a:t>
            </a:r>
            <a:r>
              <a:rPr lang="en-GB" sz="500" dirty="0">
                <a:cs typeface="Calibri"/>
              </a:rPr>
              <a:t>- NF</a:t>
            </a:r>
          </a:p>
          <a:p>
            <a:r>
              <a:rPr lang="en-GB" sz="500" dirty="0">
                <a:cs typeface="Calibri"/>
              </a:rPr>
              <a:t>- Life Doesn’t Frighten Me by May </a:t>
            </a:r>
            <a:r>
              <a:rPr lang="en-GB" sz="500" dirty="0" err="1">
                <a:cs typeface="Calibri"/>
              </a:rPr>
              <a:t>Anelou</a:t>
            </a:r>
            <a:r>
              <a:rPr lang="en-GB" sz="500" dirty="0">
                <a:cs typeface="Calibri"/>
              </a:rPr>
              <a:t> – </a:t>
            </a:r>
            <a:r>
              <a:rPr lang="en-GB" sz="500" u="sng" dirty="0">
                <a:cs typeface="Calibri"/>
              </a:rPr>
              <a:t>(PSHE Resilience) - </a:t>
            </a:r>
            <a:r>
              <a:rPr lang="en-GB" sz="500" dirty="0">
                <a:cs typeface="Calibri"/>
              </a:rPr>
              <a:t>P</a:t>
            </a:r>
          </a:p>
          <a:p>
            <a:r>
              <a:rPr lang="en-GB" sz="500" dirty="0">
                <a:cs typeface="Calibri"/>
              </a:rPr>
              <a:t>- Deep in the Green Wood - P</a:t>
            </a:r>
          </a:p>
          <a:p>
            <a:endParaRPr lang="en-GB" sz="700" u="sng" dirty="0">
              <a:cs typeface="Calibri"/>
            </a:endParaRPr>
          </a:p>
          <a:p>
            <a:endParaRPr lang="en-GB" sz="7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202" name="TextBox 201"/>
          <p:cNvSpPr txBox="1"/>
          <p:nvPr/>
        </p:nvSpPr>
        <p:spPr>
          <a:xfrm>
            <a:off x="1633835" y="3681200"/>
            <a:ext cx="1018199" cy="1354217"/>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Lent - Fiction</a:t>
            </a:r>
          </a:p>
          <a:p>
            <a:r>
              <a:rPr lang="en-GB" sz="500" dirty="0">
                <a:cs typeface="Calibri"/>
              </a:rPr>
              <a:t>- The Sheep Pig by Dick King Smith </a:t>
            </a:r>
            <a:r>
              <a:rPr lang="en-GB" sz="500" u="sng" dirty="0">
                <a:cs typeface="Calibri"/>
              </a:rPr>
              <a:t>(Comparison of same author)</a:t>
            </a:r>
          </a:p>
          <a:p>
            <a:r>
              <a:rPr lang="en-GB" sz="500" dirty="0">
                <a:cs typeface="Calibri"/>
              </a:rPr>
              <a:t>- Henry Pond the Poet by Dick King Smith</a:t>
            </a:r>
          </a:p>
          <a:p>
            <a:r>
              <a:rPr lang="en-GB" sz="500" dirty="0">
                <a:cs typeface="Calibri"/>
              </a:rPr>
              <a:t>- The Great Paper Caper by Oliver Jeffers </a:t>
            </a:r>
            <a:r>
              <a:rPr lang="en-GB" sz="500" u="sng" dirty="0">
                <a:cs typeface="Calibri"/>
              </a:rPr>
              <a:t>(Humour)</a:t>
            </a:r>
          </a:p>
          <a:p>
            <a:r>
              <a:rPr lang="en-GB" sz="500" dirty="0">
                <a:cs typeface="Calibri"/>
              </a:rPr>
              <a:t>- </a:t>
            </a:r>
            <a:r>
              <a:rPr lang="en-GB" sz="500" dirty="0" err="1">
                <a:cs typeface="Calibri"/>
              </a:rPr>
              <a:t>Malamander</a:t>
            </a:r>
            <a:r>
              <a:rPr lang="en-GB" sz="500" dirty="0">
                <a:cs typeface="Calibri"/>
              </a:rPr>
              <a:t> by Thomas Taylor </a:t>
            </a:r>
            <a:r>
              <a:rPr lang="en-GB" sz="500" u="sng" dirty="0">
                <a:cs typeface="Calibri"/>
              </a:rPr>
              <a:t>(Fantasy)</a:t>
            </a:r>
          </a:p>
          <a:p>
            <a:r>
              <a:rPr lang="en-GB" sz="500" dirty="0">
                <a:cs typeface="Calibri"/>
              </a:rPr>
              <a:t>- Bubble and Squeak by Tracey Lloyd</a:t>
            </a:r>
          </a:p>
          <a:p>
            <a:r>
              <a:rPr lang="en-GB" sz="500" dirty="0">
                <a:cs typeface="Calibri"/>
              </a:rPr>
              <a:t>- One Wave at a Time by Holly Thompson</a:t>
            </a:r>
            <a:r>
              <a:rPr lang="en-GB" sz="500" u="sng" dirty="0">
                <a:cs typeface="Calibri"/>
              </a:rPr>
              <a:t> (PSHE, Emotions, grief and loss)</a:t>
            </a: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204" name="TextBox 203"/>
          <p:cNvSpPr txBox="1"/>
          <p:nvPr/>
        </p:nvSpPr>
        <p:spPr>
          <a:xfrm>
            <a:off x="3951099" y="3871537"/>
            <a:ext cx="1311106" cy="969496"/>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Lent – Non-Fiction/Poetry</a:t>
            </a:r>
          </a:p>
          <a:p>
            <a:r>
              <a:rPr lang="en-GB" sz="500" dirty="0">
                <a:cs typeface="Calibri"/>
              </a:rPr>
              <a:t>- The Pebble in my Pocket by </a:t>
            </a:r>
            <a:r>
              <a:rPr lang="en-GB" sz="500" dirty="0" err="1">
                <a:cs typeface="Calibri"/>
              </a:rPr>
              <a:t>Merideth</a:t>
            </a:r>
            <a:r>
              <a:rPr lang="en-GB" sz="500" dirty="0">
                <a:cs typeface="Calibri"/>
              </a:rPr>
              <a:t> Hooper </a:t>
            </a:r>
            <a:r>
              <a:rPr lang="en-GB" sz="500" u="sng" dirty="0">
                <a:cs typeface="Calibri"/>
              </a:rPr>
              <a:t>(Science) </a:t>
            </a:r>
            <a:r>
              <a:rPr lang="en-GB" sz="500" dirty="0">
                <a:cs typeface="Calibri"/>
              </a:rPr>
              <a:t>– NF</a:t>
            </a:r>
          </a:p>
          <a:p>
            <a:r>
              <a:rPr lang="en-GB" sz="500" dirty="0">
                <a:cs typeface="Calibri"/>
              </a:rPr>
              <a:t>- The Shepherd and the Discovery of Magnets – NF</a:t>
            </a:r>
          </a:p>
          <a:p>
            <a:r>
              <a:rPr lang="en-GB" sz="500" dirty="0">
                <a:cs typeface="Calibri"/>
              </a:rPr>
              <a:t>- The Sound Collector by Roger McGough </a:t>
            </a:r>
            <a:r>
              <a:rPr lang="en-GB" sz="500" u="sng" dirty="0">
                <a:cs typeface="Calibri"/>
              </a:rPr>
              <a:t>(Science</a:t>
            </a:r>
            <a:r>
              <a:rPr lang="en-GB" sz="500" dirty="0">
                <a:cs typeface="Calibri"/>
              </a:rPr>
              <a:t>) - P</a:t>
            </a:r>
          </a:p>
          <a:p>
            <a:r>
              <a:rPr lang="en-GB" sz="500" dirty="0">
                <a:cs typeface="Calibri"/>
              </a:rPr>
              <a:t>- Walking with my Iguana by Brian Moses </a:t>
            </a:r>
            <a:r>
              <a:rPr lang="en-GB" sz="500" u="sng" dirty="0">
                <a:cs typeface="Calibri"/>
              </a:rPr>
              <a:t>(Diversity and culture) </a:t>
            </a:r>
            <a:r>
              <a:rPr lang="en-GB" sz="500" dirty="0">
                <a:cs typeface="Calibri"/>
              </a:rPr>
              <a:t>– P</a:t>
            </a:r>
          </a:p>
          <a:p>
            <a:endParaRPr lang="en-GB" sz="500" dirty="0">
              <a:cs typeface="Calibri"/>
            </a:endParaRPr>
          </a:p>
          <a:p>
            <a:endParaRPr lang="en-GB" sz="700" dirty="0">
              <a:latin typeface="Arial" panose="020B0604020202020204" pitchFamily="34" charset="0"/>
              <a:cs typeface="Arial" panose="020B0604020202020204" pitchFamily="34" charset="0"/>
            </a:endParaRPr>
          </a:p>
        </p:txBody>
      </p:sp>
      <p:sp>
        <p:nvSpPr>
          <p:cNvPr id="205" name="TextBox 204"/>
          <p:cNvSpPr txBox="1"/>
          <p:nvPr/>
        </p:nvSpPr>
        <p:spPr>
          <a:xfrm>
            <a:off x="4293416" y="2365854"/>
            <a:ext cx="1160570" cy="1046440"/>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Pentecost – Fiction</a:t>
            </a:r>
          </a:p>
          <a:p>
            <a:r>
              <a:rPr lang="en-GB" sz="500" dirty="0">
                <a:latin typeface="Calibri"/>
                <a:cs typeface="Calibri"/>
              </a:rPr>
              <a:t>- The Lion, Witch and the Wardrobe by </a:t>
            </a:r>
            <a:r>
              <a:rPr lang="en-GB" sz="500" dirty="0" err="1">
                <a:latin typeface="Calibri"/>
                <a:cs typeface="Calibri"/>
              </a:rPr>
              <a:t>C.S.Lewis</a:t>
            </a:r>
            <a:r>
              <a:rPr lang="en-GB" sz="500" dirty="0">
                <a:latin typeface="Calibri"/>
                <a:cs typeface="Calibri"/>
              </a:rPr>
              <a:t> </a:t>
            </a:r>
            <a:r>
              <a:rPr lang="en-GB" sz="500" u="sng" dirty="0">
                <a:latin typeface="Calibri"/>
                <a:cs typeface="Calibri"/>
              </a:rPr>
              <a:t>(Classic)</a:t>
            </a:r>
          </a:p>
          <a:p>
            <a:r>
              <a:rPr lang="en-GB" sz="500" dirty="0">
                <a:latin typeface="Calibri"/>
                <a:cs typeface="Calibri"/>
              </a:rPr>
              <a:t>- Grandpa </a:t>
            </a:r>
            <a:r>
              <a:rPr lang="en-GB" sz="500" u="sng" dirty="0" err="1">
                <a:latin typeface="Calibri"/>
                <a:cs typeface="Calibri"/>
              </a:rPr>
              <a:t>Chatterji</a:t>
            </a:r>
            <a:r>
              <a:rPr lang="en-GB" sz="500" u="sng" dirty="0">
                <a:latin typeface="Calibri"/>
                <a:cs typeface="Calibri"/>
              </a:rPr>
              <a:t> (Culture)</a:t>
            </a:r>
          </a:p>
          <a:p>
            <a:r>
              <a:rPr lang="en-GB" sz="500" dirty="0">
                <a:latin typeface="Calibri"/>
                <a:cs typeface="Calibri"/>
              </a:rPr>
              <a:t>- Demon Headmaster by Gillian Cross</a:t>
            </a:r>
          </a:p>
          <a:p>
            <a:r>
              <a:rPr lang="en-GB" sz="500" dirty="0">
                <a:latin typeface="Calibri"/>
                <a:cs typeface="Calibri"/>
              </a:rPr>
              <a:t>- The Great </a:t>
            </a:r>
            <a:r>
              <a:rPr lang="en-GB" sz="500" dirty="0" err="1">
                <a:latin typeface="Calibri"/>
                <a:cs typeface="Calibri"/>
              </a:rPr>
              <a:t>Chocoplot</a:t>
            </a:r>
            <a:r>
              <a:rPr lang="en-GB" sz="500" dirty="0">
                <a:latin typeface="Calibri"/>
                <a:cs typeface="Calibri"/>
              </a:rPr>
              <a:t> by Chris Callaghan</a:t>
            </a:r>
          </a:p>
          <a:p>
            <a:r>
              <a:rPr lang="en-GB" sz="500" dirty="0">
                <a:latin typeface="Calibri"/>
                <a:cs typeface="Calibri"/>
              </a:rPr>
              <a:t>- The Rhythm of the Rain by Grahame Baker Smith </a:t>
            </a:r>
            <a:r>
              <a:rPr lang="en-GB" sz="500" u="sng" dirty="0">
                <a:latin typeface="Calibri"/>
                <a:cs typeface="Calibri"/>
              </a:rPr>
              <a:t>(Geography) </a:t>
            </a:r>
          </a:p>
          <a:p>
            <a:r>
              <a:rPr lang="en-GB" sz="500" dirty="0">
                <a:latin typeface="Calibri"/>
                <a:cs typeface="Calibri"/>
              </a:rPr>
              <a:t>- Greta’s Story by Valentina </a:t>
            </a:r>
            <a:r>
              <a:rPr lang="en-GB" sz="500" dirty="0" err="1">
                <a:latin typeface="Calibri"/>
                <a:cs typeface="Calibri"/>
              </a:rPr>
              <a:t>Camerini</a:t>
            </a:r>
            <a:r>
              <a:rPr lang="en-GB" sz="500" dirty="0">
                <a:latin typeface="Calibri"/>
                <a:cs typeface="Calibri"/>
              </a:rPr>
              <a:t> </a:t>
            </a:r>
            <a:r>
              <a:rPr lang="en-GB" sz="500" u="sng" dirty="0">
                <a:latin typeface="Calibri"/>
                <a:cs typeface="Calibri"/>
              </a:rPr>
              <a:t>(Geography/Science)</a:t>
            </a: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206" name="TextBox 205"/>
          <p:cNvSpPr txBox="1"/>
          <p:nvPr/>
        </p:nvSpPr>
        <p:spPr>
          <a:xfrm>
            <a:off x="3364214" y="2345659"/>
            <a:ext cx="994680" cy="1123384"/>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Pentecost – Non-Fiction </a:t>
            </a:r>
          </a:p>
          <a:p>
            <a:r>
              <a:rPr lang="en-GB" sz="500" dirty="0">
                <a:cs typeface="Calibri"/>
              </a:rPr>
              <a:t>- Romans – NF</a:t>
            </a:r>
          </a:p>
          <a:p>
            <a:r>
              <a:rPr lang="en-GB" sz="500" dirty="0">
                <a:cs typeface="Calibri"/>
              </a:rPr>
              <a:t>- </a:t>
            </a:r>
            <a:r>
              <a:rPr lang="en-GB" sz="500" dirty="0" err="1">
                <a:cs typeface="Calibri"/>
              </a:rPr>
              <a:t>Paralympians</a:t>
            </a:r>
            <a:r>
              <a:rPr lang="en-GB" sz="500" dirty="0">
                <a:cs typeface="Calibri"/>
              </a:rPr>
              <a:t> – NF</a:t>
            </a:r>
          </a:p>
          <a:p>
            <a:r>
              <a:rPr lang="en-GB" sz="500" dirty="0">
                <a:cs typeface="Calibri"/>
              </a:rPr>
              <a:t>- The Rhythm of the Rain - NF</a:t>
            </a:r>
          </a:p>
          <a:p>
            <a:r>
              <a:rPr lang="en-GB" sz="500" u="sng" dirty="0">
                <a:cs typeface="Calibri"/>
              </a:rPr>
              <a:t>Cycle B – Pentecost</a:t>
            </a:r>
          </a:p>
          <a:p>
            <a:r>
              <a:rPr lang="en-GB" sz="500" dirty="0">
                <a:latin typeface="Calibri"/>
                <a:cs typeface="Calibri"/>
              </a:rPr>
              <a:t>- Anglo Saxons by DK – NF</a:t>
            </a:r>
          </a:p>
          <a:p>
            <a:r>
              <a:rPr lang="en-GB" sz="500" dirty="0">
                <a:latin typeface="Calibri"/>
                <a:cs typeface="Calibri"/>
              </a:rPr>
              <a:t>- Romans Boudicca – NF</a:t>
            </a:r>
          </a:p>
          <a:p>
            <a:r>
              <a:rPr lang="en-GB" sz="500" dirty="0">
                <a:latin typeface="Calibri"/>
                <a:cs typeface="Calibri"/>
              </a:rPr>
              <a:t>- What’s the Matter? By Tom </a:t>
            </a:r>
            <a:r>
              <a:rPr lang="en-GB" sz="500" dirty="0" err="1">
                <a:latin typeface="Calibri"/>
                <a:cs typeface="Calibri"/>
              </a:rPr>
              <a:t>Mcowen</a:t>
            </a:r>
            <a:r>
              <a:rPr lang="en-GB" sz="500" dirty="0">
                <a:latin typeface="Calibri"/>
                <a:cs typeface="Calibri"/>
              </a:rPr>
              <a:t> - P</a:t>
            </a:r>
          </a:p>
          <a:p>
            <a:r>
              <a:rPr lang="en-GB" sz="500" dirty="0">
                <a:latin typeface="Calibri"/>
                <a:cs typeface="Calibri"/>
              </a:rPr>
              <a:t>- I Love Chocolate by Michael Rosen - P</a:t>
            </a: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207" name="TextBox 206"/>
          <p:cNvSpPr txBox="1"/>
          <p:nvPr/>
        </p:nvSpPr>
        <p:spPr>
          <a:xfrm>
            <a:off x="397829" y="3682929"/>
            <a:ext cx="1329349" cy="1246495"/>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Advent – Song Lyrics / Hymns</a:t>
            </a:r>
          </a:p>
          <a:p>
            <a:r>
              <a:rPr lang="en-GB" sz="500" dirty="0">
                <a:cs typeface="Calibri"/>
              </a:rPr>
              <a:t>Lean on Me by Bill Withers – </a:t>
            </a:r>
            <a:r>
              <a:rPr lang="en-GB" sz="500" u="sng" dirty="0">
                <a:cs typeface="Calibri"/>
              </a:rPr>
              <a:t>(PSHE Friendships)</a:t>
            </a:r>
          </a:p>
          <a:p>
            <a:r>
              <a:rPr lang="en-GB" sz="500" u="sng" dirty="0">
                <a:cs typeface="Calibri"/>
              </a:rPr>
              <a:t>Cycle B –  - Advent – Song Lyrics / Hymns</a:t>
            </a:r>
          </a:p>
          <a:p>
            <a:r>
              <a:rPr lang="en-GB" sz="500" dirty="0">
                <a:cs typeface="Calibri"/>
              </a:rPr>
              <a:t>- Under the Sea – Little Mermaid </a:t>
            </a:r>
            <a:r>
              <a:rPr lang="en-GB" sz="500" u="sng" dirty="0">
                <a:cs typeface="Calibri"/>
              </a:rPr>
              <a:t>(Calypso in Music)</a:t>
            </a:r>
          </a:p>
          <a:p>
            <a:r>
              <a:rPr lang="en-GB" sz="500" dirty="0">
                <a:cs typeface="Calibri"/>
              </a:rPr>
              <a:t>- No Money Day – Kate Milner </a:t>
            </a:r>
            <a:r>
              <a:rPr lang="en-GB" sz="500" u="sng" dirty="0">
                <a:cs typeface="Calibri"/>
              </a:rPr>
              <a:t>(Poverty, Harvest)</a:t>
            </a:r>
          </a:p>
          <a:p>
            <a:endParaRPr lang="en-GB" sz="700" u="sng" dirty="0">
              <a:cs typeface="Calibri"/>
            </a:endParaRPr>
          </a:p>
          <a:p>
            <a:endParaRPr lang="en-GB" sz="7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208" name="TextBox 207"/>
          <p:cNvSpPr txBox="1"/>
          <p:nvPr/>
        </p:nvSpPr>
        <p:spPr>
          <a:xfrm>
            <a:off x="5591192" y="3083157"/>
            <a:ext cx="991851" cy="969496"/>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Lent – Song Lyrics / Hymns</a:t>
            </a:r>
          </a:p>
          <a:p>
            <a:r>
              <a:rPr lang="en-GB" sz="500" dirty="0">
                <a:cs typeface="Calibri"/>
              </a:rPr>
              <a:t>- True Colours by </a:t>
            </a:r>
            <a:r>
              <a:rPr lang="en-GB" sz="500" dirty="0" err="1">
                <a:cs typeface="Calibri"/>
              </a:rPr>
              <a:t>Cinid</a:t>
            </a:r>
            <a:r>
              <a:rPr lang="en-GB" sz="500" dirty="0">
                <a:cs typeface="Calibri"/>
              </a:rPr>
              <a:t> Lauper</a:t>
            </a:r>
          </a:p>
          <a:p>
            <a:r>
              <a:rPr lang="en-GB" sz="500" dirty="0">
                <a:cs typeface="Calibri"/>
              </a:rPr>
              <a:t>- The Bare Necessities – Jungle Book</a:t>
            </a:r>
          </a:p>
          <a:p>
            <a:r>
              <a:rPr lang="en-GB" sz="500" u="sng" dirty="0">
                <a:cs typeface="Calibri"/>
              </a:rPr>
              <a:t>Cycle B – Lent – Song Lyrics / Hymns</a:t>
            </a:r>
          </a:p>
          <a:p>
            <a:r>
              <a:rPr lang="en-GB" sz="500" dirty="0">
                <a:latin typeface="Calibri"/>
                <a:cs typeface="Calibri"/>
              </a:rPr>
              <a:t>- Electricity – Billy Elliot</a:t>
            </a:r>
          </a:p>
          <a:p>
            <a:r>
              <a:rPr lang="en-GB" sz="500" dirty="0">
                <a:latin typeface="Calibri"/>
                <a:cs typeface="Calibri"/>
              </a:rPr>
              <a:t>- The Place Where Lost Things Go – Mary Poppins Returns</a:t>
            </a: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210" name="TextBox 209"/>
          <p:cNvSpPr txBox="1"/>
          <p:nvPr/>
        </p:nvSpPr>
        <p:spPr>
          <a:xfrm>
            <a:off x="2559332" y="2412307"/>
            <a:ext cx="866137" cy="892552"/>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Pentecost –</a:t>
            </a:r>
            <a:r>
              <a:rPr lang="en-GB" sz="500" dirty="0">
                <a:cs typeface="Calibri"/>
              </a:rPr>
              <a:t> </a:t>
            </a:r>
            <a:r>
              <a:rPr lang="en-GB" sz="500" u="sng" dirty="0">
                <a:cs typeface="Calibri"/>
              </a:rPr>
              <a:t>Song Lyrics / Hymns</a:t>
            </a:r>
          </a:p>
          <a:p>
            <a:r>
              <a:rPr lang="en-GB" sz="500" dirty="0">
                <a:cs typeface="Calibri"/>
              </a:rPr>
              <a:t>- My Lighthouse </a:t>
            </a:r>
            <a:r>
              <a:rPr lang="en-GB" sz="500" u="sng" dirty="0">
                <a:cs typeface="Calibri"/>
              </a:rPr>
              <a:t>(RE)</a:t>
            </a:r>
          </a:p>
          <a:p>
            <a:r>
              <a:rPr lang="en-GB" sz="500" dirty="0">
                <a:cs typeface="Calibri"/>
              </a:rPr>
              <a:t>- A Spoonful of Sugar </a:t>
            </a:r>
          </a:p>
          <a:p>
            <a:r>
              <a:rPr lang="en-GB" sz="500" u="sng" dirty="0">
                <a:cs typeface="Calibri"/>
              </a:rPr>
              <a:t>Cycle B – Pentecost</a:t>
            </a:r>
          </a:p>
          <a:p>
            <a:r>
              <a:rPr lang="en-GB" sz="500" dirty="0">
                <a:latin typeface="Calibri"/>
                <a:cs typeface="Calibri"/>
              </a:rPr>
              <a:t>- Just Around the River bend by Judi Kuhn</a:t>
            </a:r>
          </a:p>
          <a:p>
            <a:r>
              <a:rPr lang="en-GB" sz="500" dirty="0">
                <a:latin typeface="Calibri"/>
                <a:cs typeface="Calibri"/>
              </a:rPr>
              <a:t>- Who’s Laughing Now? by Jessie J </a:t>
            </a:r>
            <a:r>
              <a:rPr lang="en-GB" sz="500" u="sng" dirty="0">
                <a:latin typeface="Calibri"/>
                <a:cs typeface="Calibri"/>
              </a:rPr>
              <a:t>(PSHE)</a:t>
            </a: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23" name="TextBox 122"/>
          <p:cNvSpPr txBox="1"/>
          <p:nvPr/>
        </p:nvSpPr>
        <p:spPr>
          <a:xfrm>
            <a:off x="1040826" y="5393921"/>
            <a:ext cx="895071" cy="1862048"/>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Advent - Fiction</a:t>
            </a:r>
          </a:p>
          <a:p>
            <a:r>
              <a:rPr lang="en-GB" sz="500" dirty="0">
                <a:cs typeface="Calibri"/>
              </a:rPr>
              <a:t>- Planet Omar by </a:t>
            </a:r>
            <a:r>
              <a:rPr lang="en-GB" sz="500" dirty="0" err="1">
                <a:cs typeface="Calibri"/>
              </a:rPr>
              <a:t>Zanib</a:t>
            </a:r>
            <a:r>
              <a:rPr lang="en-GB" sz="500" dirty="0">
                <a:cs typeface="Calibri"/>
              </a:rPr>
              <a:t> </a:t>
            </a:r>
            <a:r>
              <a:rPr lang="en-GB" sz="500" dirty="0" err="1">
                <a:cs typeface="Calibri"/>
              </a:rPr>
              <a:t>Mian</a:t>
            </a:r>
            <a:r>
              <a:rPr lang="en-GB" sz="500" dirty="0">
                <a:cs typeface="Calibri"/>
              </a:rPr>
              <a:t> </a:t>
            </a:r>
            <a:r>
              <a:rPr lang="en-GB" sz="500" u="sng" dirty="0">
                <a:cs typeface="Calibri"/>
              </a:rPr>
              <a:t>(diversity, Islamic and ASD)</a:t>
            </a:r>
          </a:p>
          <a:p>
            <a:r>
              <a:rPr lang="en-GB" sz="500" dirty="0">
                <a:cs typeface="Calibri"/>
              </a:rPr>
              <a:t>- Firework Maker’s Daughter by Philip Pullman </a:t>
            </a:r>
            <a:r>
              <a:rPr lang="en-GB" sz="500" u="sng" dirty="0">
                <a:cs typeface="Calibri"/>
              </a:rPr>
              <a:t>(classic)</a:t>
            </a:r>
          </a:p>
          <a:p>
            <a:r>
              <a:rPr lang="en-GB" sz="500" dirty="0">
                <a:cs typeface="Calibri"/>
              </a:rPr>
              <a:t>- Hansel and Gretel by Anthony Browne</a:t>
            </a:r>
          </a:p>
          <a:p>
            <a:r>
              <a:rPr lang="en-GB" sz="500" dirty="0">
                <a:cs typeface="Calibri"/>
              </a:rPr>
              <a:t>- Voices in the Park by Anthony Browne </a:t>
            </a:r>
            <a:r>
              <a:rPr lang="en-GB" sz="500" u="sng" dirty="0">
                <a:cs typeface="Calibri"/>
              </a:rPr>
              <a:t>(author comparison)</a:t>
            </a:r>
          </a:p>
          <a:p>
            <a:r>
              <a:rPr lang="en-GB" sz="500" dirty="0">
                <a:cs typeface="Calibri"/>
              </a:rPr>
              <a:t>- Six Dots by Jen Bryant </a:t>
            </a:r>
            <a:r>
              <a:rPr lang="en-GB" sz="500" u="sng" dirty="0">
                <a:cs typeface="Calibri"/>
              </a:rPr>
              <a:t>(Disability)</a:t>
            </a:r>
          </a:p>
          <a:p>
            <a:r>
              <a:rPr lang="en-GB" sz="500" dirty="0">
                <a:cs typeface="Calibri"/>
              </a:rPr>
              <a:t>Little </a:t>
            </a:r>
            <a:r>
              <a:rPr lang="en-GB" sz="500" dirty="0" err="1">
                <a:cs typeface="Calibri"/>
              </a:rPr>
              <a:t>Badman</a:t>
            </a:r>
            <a:r>
              <a:rPr lang="en-GB" sz="500" dirty="0">
                <a:cs typeface="Calibri"/>
              </a:rPr>
              <a:t> by Humza Arshad </a:t>
            </a:r>
            <a:r>
              <a:rPr lang="en-GB" sz="500" u="sng" dirty="0">
                <a:cs typeface="Calibri"/>
              </a:rPr>
              <a:t>(author diversity)</a:t>
            </a:r>
          </a:p>
          <a:p>
            <a:endParaRPr lang="en-GB" sz="700" u="sng" dirty="0">
              <a:cs typeface="Calibri"/>
            </a:endParaRPr>
          </a:p>
          <a:p>
            <a:endParaRPr lang="en-GB" sz="7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24" name="TextBox 123"/>
          <p:cNvSpPr txBox="1"/>
          <p:nvPr/>
        </p:nvSpPr>
        <p:spPr>
          <a:xfrm>
            <a:off x="270503" y="5473835"/>
            <a:ext cx="831277" cy="1169551"/>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Advent – Non-Fiction/Poetry</a:t>
            </a:r>
          </a:p>
          <a:p>
            <a:r>
              <a:rPr lang="en-GB" sz="500" dirty="0">
                <a:cs typeface="Calibri"/>
              </a:rPr>
              <a:t>Tooth by Tooth by Sara Levine – NF</a:t>
            </a:r>
          </a:p>
          <a:p>
            <a:r>
              <a:rPr lang="en-GB" sz="500" dirty="0">
                <a:cs typeface="Calibri"/>
              </a:rPr>
              <a:t>Vikings - NF</a:t>
            </a:r>
          </a:p>
          <a:p>
            <a:r>
              <a:rPr lang="en-GB" sz="500" dirty="0">
                <a:cs typeface="Calibri"/>
              </a:rPr>
              <a:t>The House at Pooh Corner by </a:t>
            </a:r>
            <a:r>
              <a:rPr lang="en-GB" sz="500" dirty="0" err="1">
                <a:cs typeface="Calibri"/>
              </a:rPr>
              <a:t>A.A.Milne</a:t>
            </a:r>
            <a:r>
              <a:rPr lang="en-GB" sz="500" dirty="0">
                <a:cs typeface="Calibri"/>
              </a:rPr>
              <a:t> – P</a:t>
            </a:r>
          </a:p>
          <a:p>
            <a:r>
              <a:rPr lang="en-GB" sz="500" dirty="0">
                <a:cs typeface="Calibri"/>
              </a:rPr>
              <a:t>Be Glad your Nose is on your Face by Jack </a:t>
            </a:r>
            <a:r>
              <a:rPr lang="en-GB" sz="500" dirty="0" err="1">
                <a:cs typeface="Calibri"/>
              </a:rPr>
              <a:t>Prelutsky</a:t>
            </a:r>
            <a:r>
              <a:rPr lang="en-GB" sz="500" dirty="0">
                <a:cs typeface="Calibri"/>
              </a:rPr>
              <a:t> - P</a:t>
            </a:r>
          </a:p>
          <a:p>
            <a:endParaRPr lang="en-GB" sz="500" u="sng" dirty="0">
              <a:cs typeface="Calibri"/>
            </a:endParaRPr>
          </a:p>
          <a:p>
            <a:r>
              <a:rPr lang="en-GB" sz="500" u="sng" dirty="0">
                <a:cs typeface="Calibri"/>
              </a:rPr>
              <a:t> </a:t>
            </a:r>
          </a:p>
          <a:p>
            <a:endParaRPr lang="en-GB" sz="500" dirty="0">
              <a:latin typeface="Calibri"/>
              <a:cs typeface="Calibri"/>
            </a:endParaRPr>
          </a:p>
          <a:p>
            <a:endParaRPr lang="en-GB" sz="500" dirty="0">
              <a:latin typeface="Arial" panose="020B0604020202020204" pitchFamily="34" charset="0"/>
              <a:cs typeface="Arial" panose="020B0604020202020204" pitchFamily="34" charset="0"/>
            </a:endParaRPr>
          </a:p>
        </p:txBody>
      </p:sp>
      <p:sp>
        <p:nvSpPr>
          <p:cNvPr id="125" name="TextBox 124"/>
          <p:cNvSpPr txBox="1"/>
          <p:nvPr/>
        </p:nvSpPr>
        <p:spPr>
          <a:xfrm>
            <a:off x="2654654" y="3684326"/>
            <a:ext cx="1389808" cy="1354217"/>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Lent – Fiction</a:t>
            </a:r>
          </a:p>
          <a:p>
            <a:r>
              <a:rPr lang="en-GB" sz="500" dirty="0">
                <a:latin typeface="Calibri"/>
                <a:cs typeface="Calibri"/>
              </a:rPr>
              <a:t>- The </a:t>
            </a:r>
            <a:r>
              <a:rPr lang="en-GB" sz="500" dirty="0" err="1">
                <a:latin typeface="Calibri"/>
                <a:cs typeface="Calibri"/>
              </a:rPr>
              <a:t>Abominables</a:t>
            </a:r>
            <a:r>
              <a:rPr lang="en-GB" sz="500" dirty="0">
                <a:latin typeface="Calibri"/>
                <a:cs typeface="Calibri"/>
              </a:rPr>
              <a:t> by Eva Ibbotson </a:t>
            </a:r>
            <a:r>
              <a:rPr lang="en-GB" sz="500" u="sng" dirty="0">
                <a:latin typeface="Calibri"/>
                <a:cs typeface="Calibri"/>
              </a:rPr>
              <a:t>(Geography)</a:t>
            </a:r>
          </a:p>
          <a:p>
            <a:r>
              <a:rPr lang="en-GB" sz="500" dirty="0">
                <a:latin typeface="Calibri"/>
                <a:cs typeface="Calibri"/>
              </a:rPr>
              <a:t>- Bill’s New Frock by Anne Fine </a:t>
            </a:r>
            <a:r>
              <a:rPr lang="en-GB" sz="500" u="sng" dirty="0">
                <a:latin typeface="Calibri"/>
                <a:cs typeface="Calibri"/>
              </a:rPr>
              <a:t>(Gender Equality)</a:t>
            </a:r>
          </a:p>
          <a:p>
            <a:r>
              <a:rPr lang="en-GB" sz="500" dirty="0">
                <a:latin typeface="Calibri"/>
                <a:cs typeface="Calibri"/>
              </a:rPr>
              <a:t>- Agent </a:t>
            </a:r>
            <a:r>
              <a:rPr lang="en-GB" sz="500" dirty="0" err="1">
                <a:latin typeface="Calibri"/>
                <a:cs typeface="Calibri"/>
              </a:rPr>
              <a:t>Zaiba</a:t>
            </a:r>
            <a:r>
              <a:rPr lang="en-GB" sz="500" dirty="0">
                <a:latin typeface="Calibri"/>
                <a:cs typeface="Calibri"/>
              </a:rPr>
              <a:t> and the Missing Diamonds by Annabelle Sami</a:t>
            </a:r>
          </a:p>
          <a:p>
            <a:r>
              <a:rPr lang="en-GB" sz="500" dirty="0">
                <a:latin typeface="Calibri"/>
                <a:cs typeface="Calibri"/>
              </a:rPr>
              <a:t>- The Magic Faraway Tree by Enid Blyton (Classic)</a:t>
            </a:r>
          </a:p>
          <a:p>
            <a:r>
              <a:rPr lang="en-GB" sz="500" dirty="0">
                <a:latin typeface="Calibri"/>
                <a:cs typeface="Calibri"/>
              </a:rPr>
              <a:t>- </a:t>
            </a:r>
            <a:r>
              <a:rPr lang="en-GB" sz="500" dirty="0" err="1">
                <a:latin typeface="Calibri"/>
                <a:cs typeface="Calibri"/>
              </a:rPr>
              <a:t>Pippi</a:t>
            </a:r>
            <a:r>
              <a:rPr lang="en-GB" sz="500" dirty="0">
                <a:latin typeface="Calibri"/>
                <a:cs typeface="Calibri"/>
              </a:rPr>
              <a:t> </a:t>
            </a:r>
            <a:r>
              <a:rPr lang="en-GB" sz="500" dirty="0" err="1">
                <a:latin typeface="Calibri"/>
                <a:cs typeface="Calibri"/>
              </a:rPr>
              <a:t>Longstocking</a:t>
            </a:r>
            <a:r>
              <a:rPr lang="en-GB" sz="500" dirty="0">
                <a:latin typeface="Calibri"/>
                <a:cs typeface="Calibri"/>
              </a:rPr>
              <a:t> by Astrid Lindgren </a:t>
            </a:r>
            <a:r>
              <a:rPr lang="en-GB" sz="500" u="sng" dirty="0">
                <a:latin typeface="Calibri"/>
                <a:cs typeface="Calibri"/>
              </a:rPr>
              <a:t>(Classic)</a:t>
            </a:r>
          </a:p>
          <a:p>
            <a:r>
              <a:rPr lang="en-GB" sz="500" dirty="0">
                <a:latin typeface="Calibri"/>
                <a:cs typeface="Calibri"/>
              </a:rPr>
              <a:t>- Velveteen Rabbit by Margery Williams</a:t>
            </a:r>
          </a:p>
          <a:p>
            <a:r>
              <a:rPr lang="en-GB" sz="500" dirty="0">
                <a:latin typeface="Calibri"/>
                <a:cs typeface="Calibri"/>
              </a:rPr>
              <a:t>- How to Live Forever by Colin Thompson </a:t>
            </a:r>
            <a:r>
              <a:rPr lang="en-GB" sz="500" u="sng" dirty="0">
                <a:latin typeface="Calibri"/>
                <a:cs typeface="Calibri"/>
              </a:rPr>
              <a:t>(Picture Book)</a:t>
            </a:r>
          </a:p>
          <a:p>
            <a:endParaRPr lang="en-GB" sz="5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32" name="TextBox 131"/>
          <p:cNvSpPr txBox="1"/>
          <p:nvPr/>
        </p:nvSpPr>
        <p:spPr>
          <a:xfrm>
            <a:off x="5134969" y="3802132"/>
            <a:ext cx="1496796" cy="892552"/>
          </a:xfrm>
          <a:prstGeom prst="rect">
            <a:avLst/>
          </a:prstGeom>
          <a:noFill/>
          <a:ln>
            <a:noFill/>
          </a:ln>
          <a:effectLst>
            <a:glow rad="38100">
              <a:schemeClr val="bg1"/>
            </a:glow>
            <a:softEdge rad="127000"/>
          </a:effectLst>
        </p:spPr>
        <p:txBody>
          <a:bodyPr wrap="square" lIns="91440" tIns="45720" rIns="91440" bIns="45720" rtlCol="0" anchor="t">
            <a:spAutoFit/>
          </a:bodyPr>
          <a:lstStyle/>
          <a:p>
            <a:endParaRPr lang="en-GB" sz="500" dirty="0">
              <a:cs typeface="Calibri"/>
            </a:endParaRPr>
          </a:p>
          <a:p>
            <a:r>
              <a:rPr lang="en-GB" sz="500" u="sng" dirty="0">
                <a:cs typeface="Calibri"/>
              </a:rPr>
              <a:t>Cycle B – Lent – Non-Fiction/Poetry</a:t>
            </a:r>
          </a:p>
          <a:p>
            <a:r>
              <a:rPr lang="en-GB" sz="500" dirty="0">
                <a:latin typeface="Calibri"/>
                <a:cs typeface="Calibri"/>
              </a:rPr>
              <a:t>- Mountains – National </a:t>
            </a:r>
            <a:r>
              <a:rPr lang="en-GB" sz="500" u="sng" dirty="0">
                <a:latin typeface="Calibri"/>
                <a:cs typeface="Calibri"/>
              </a:rPr>
              <a:t>Geographic </a:t>
            </a:r>
            <a:r>
              <a:rPr lang="en-GB" sz="500" dirty="0">
                <a:latin typeface="Calibri"/>
                <a:cs typeface="Calibri"/>
              </a:rPr>
              <a:t>– NF</a:t>
            </a:r>
          </a:p>
          <a:p>
            <a:r>
              <a:rPr lang="en-GB" sz="500" dirty="0">
                <a:latin typeface="Calibri"/>
                <a:cs typeface="Calibri"/>
              </a:rPr>
              <a:t>- Thomas Edison</a:t>
            </a:r>
            <a:r>
              <a:rPr lang="en-GB" sz="500" u="sng" dirty="0">
                <a:latin typeface="Calibri"/>
                <a:cs typeface="Calibri"/>
              </a:rPr>
              <a:t> (Science</a:t>
            </a:r>
            <a:r>
              <a:rPr lang="en-GB" sz="500" dirty="0">
                <a:latin typeface="Calibri"/>
                <a:cs typeface="Calibri"/>
              </a:rPr>
              <a:t>) – NF</a:t>
            </a:r>
          </a:p>
          <a:p>
            <a:r>
              <a:rPr lang="en-GB" sz="500" dirty="0">
                <a:latin typeface="Calibri"/>
                <a:cs typeface="Calibri"/>
              </a:rPr>
              <a:t>- How to Wash A Woolly Mammoth by Michel Robinson - NF</a:t>
            </a:r>
          </a:p>
          <a:p>
            <a:r>
              <a:rPr lang="en-GB" sz="500" dirty="0">
                <a:latin typeface="Calibri"/>
                <a:cs typeface="Calibri"/>
              </a:rPr>
              <a:t>- Dentist Dan by </a:t>
            </a:r>
            <a:r>
              <a:rPr lang="en-GB" sz="500" dirty="0" err="1">
                <a:latin typeface="Calibri"/>
                <a:cs typeface="Calibri"/>
              </a:rPr>
              <a:t>Shel</a:t>
            </a:r>
            <a:r>
              <a:rPr lang="en-GB" sz="500" dirty="0">
                <a:latin typeface="Calibri"/>
                <a:cs typeface="Calibri"/>
              </a:rPr>
              <a:t> Silverstein </a:t>
            </a:r>
            <a:r>
              <a:rPr lang="en-GB" sz="500" u="sng" dirty="0">
                <a:latin typeface="Calibri"/>
                <a:cs typeface="Calibri"/>
              </a:rPr>
              <a:t>(Science) </a:t>
            </a:r>
            <a:r>
              <a:rPr lang="en-GB" sz="500" dirty="0">
                <a:latin typeface="Calibri"/>
                <a:cs typeface="Calibri"/>
              </a:rPr>
              <a:t>– P</a:t>
            </a:r>
          </a:p>
          <a:p>
            <a:r>
              <a:rPr lang="en-GB" sz="500" dirty="0">
                <a:latin typeface="Calibri"/>
                <a:cs typeface="Calibri"/>
              </a:rPr>
              <a:t>- Refugees by Brian Bilston </a:t>
            </a:r>
            <a:r>
              <a:rPr lang="en-GB" sz="500" u="sng" dirty="0">
                <a:latin typeface="Calibri"/>
                <a:cs typeface="Calibri"/>
              </a:rPr>
              <a:t>(Diversity, community, acceptance</a:t>
            </a:r>
            <a:r>
              <a:rPr lang="en-GB" sz="500" dirty="0">
                <a:latin typeface="Calibri"/>
                <a:cs typeface="Calibri"/>
              </a:rPr>
              <a:t>) - P</a:t>
            </a: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33" name="TextBox 132"/>
          <p:cNvSpPr txBox="1"/>
          <p:nvPr/>
        </p:nvSpPr>
        <p:spPr>
          <a:xfrm>
            <a:off x="5368494" y="2287000"/>
            <a:ext cx="1479951" cy="861774"/>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Pentecost - Fiction</a:t>
            </a:r>
          </a:p>
          <a:p>
            <a:r>
              <a:rPr lang="en-GB" sz="500" dirty="0">
                <a:cs typeface="Calibri"/>
              </a:rPr>
              <a:t>- Iron Giant by Ted Hughes </a:t>
            </a:r>
            <a:r>
              <a:rPr lang="en-GB" sz="500" u="sng" dirty="0">
                <a:cs typeface="Calibri"/>
              </a:rPr>
              <a:t>(</a:t>
            </a:r>
            <a:r>
              <a:rPr lang="en-GB" sz="500" u="sng" dirty="0" err="1">
                <a:cs typeface="Calibri"/>
              </a:rPr>
              <a:t>Scifi</a:t>
            </a:r>
            <a:r>
              <a:rPr lang="en-GB" sz="500" u="sng" dirty="0">
                <a:cs typeface="Calibri"/>
              </a:rPr>
              <a:t>)</a:t>
            </a:r>
          </a:p>
          <a:p>
            <a:r>
              <a:rPr lang="en-GB" sz="500" dirty="0">
                <a:cs typeface="Calibri"/>
              </a:rPr>
              <a:t>- Lighthouse Keeper’s Lunch by David Armitage</a:t>
            </a:r>
          </a:p>
          <a:p>
            <a:r>
              <a:rPr lang="en-GB" sz="500" dirty="0">
                <a:cs typeface="Calibri"/>
              </a:rPr>
              <a:t>- A River by Marc Martin (</a:t>
            </a:r>
            <a:r>
              <a:rPr lang="en-GB" sz="500" u="sng" dirty="0">
                <a:cs typeface="Calibri"/>
              </a:rPr>
              <a:t>Geography)</a:t>
            </a:r>
          </a:p>
          <a:p>
            <a:r>
              <a:rPr lang="en-GB" sz="500" dirty="0">
                <a:cs typeface="Calibri"/>
              </a:rPr>
              <a:t>- The Adventures of Isabel by Ogden Nash </a:t>
            </a:r>
            <a:r>
              <a:rPr lang="en-GB" sz="500" u="sng" dirty="0">
                <a:cs typeface="Calibri"/>
              </a:rPr>
              <a:t>(Female protagonist)</a:t>
            </a:r>
          </a:p>
          <a:p>
            <a:r>
              <a:rPr lang="en-GB" sz="500" dirty="0">
                <a:cs typeface="Calibri"/>
              </a:rPr>
              <a:t>- Planet Omar by </a:t>
            </a:r>
            <a:r>
              <a:rPr lang="en-GB" sz="500" dirty="0" err="1">
                <a:cs typeface="Calibri"/>
              </a:rPr>
              <a:t>Zanib</a:t>
            </a:r>
            <a:r>
              <a:rPr lang="en-GB" sz="500" dirty="0">
                <a:cs typeface="Calibri"/>
              </a:rPr>
              <a:t> </a:t>
            </a:r>
            <a:r>
              <a:rPr lang="en-GB" sz="500" dirty="0" err="1">
                <a:cs typeface="Calibri"/>
              </a:rPr>
              <a:t>Mian</a:t>
            </a:r>
            <a:r>
              <a:rPr lang="en-GB" sz="500" dirty="0">
                <a:cs typeface="Calibri"/>
              </a:rPr>
              <a:t> </a:t>
            </a:r>
            <a:r>
              <a:rPr lang="en-GB" sz="500" u="sng" dirty="0">
                <a:cs typeface="Calibri"/>
              </a:rPr>
              <a:t>(BAME Character/ author)</a:t>
            </a:r>
          </a:p>
          <a:p>
            <a:r>
              <a:rPr lang="en-GB" sz="500" dirty="0">
                <a:cs typeface="Calibri"/>
              </a:rPr>
              <a:t>- Winnie the Pooh by </a:t>
            </a:r>
            <a:r>
              <a:rPr lang="en-GB" sz="500" dirty="0" err="1">
                <a:cs typeface="Calibri"/>
              </a:rPr>
              <a:t>A.A.Milne</a:t>
            </a:r>
            <a:r>
              <a:rPr lang="en-GB" sz="500" dirty="0">
                <a:cs typeface="Calibri"/>
              </a:rPr>
              <a:t> </a:t>
            </a:r>
            <a:r>
              <a:rPr lang="en-GB" sz="500" u="sng" dirty="0">
                <a:cs typeface="Calibri"/>
              </a:rPr>
              <a:t>(Classic)</a:t>
            </a:r>
          </a:p>
          <a:p>
            <a:r>
              <a:rPr lang="en-GB" sz="500" dirty="0">
                <a:cs typeface="Calibri"/>
              </a:rPr>
              <a:t>- Charlotte’s Web by </a:t>
            </a:r>
            <a:r>
              <a:rPr lang="en-GB" sz="500" dirty="0" err="1">
                <a:cs typeface="Calibri"/>
              </a:rPr>
              <a:t>E.B.White</a:t>
            </a:r>
            <a:r>
              <a:rPr lang="en-GB" sz="500" dirty="0">
                <a:cs typeface="Calibri"/>
              </a:rPr>
              <a:t> </a:t>
            </a:r>
            <a:r>
              <a:rPr lang="en-GB" sz="500" u="sng" dirty="0">
                <a:cs typeface="Calibri"/>
              </a:rPr>
              <a:t>(Classic)</a:t>
            </a:r>
          </a:p>
        </p:txBody>
      </p:sp>
      <p:sp>
        <p:nvSpPr>
          <p:cNvPr id="134" name="TextBox 133"/>
          <p:cNvSpPr txBox="1"/>
          <p:nvPr/>
        </p:nvSpPr>
        <p:spPr>
          <a:xfrm>
            <a:off x="891346" y="2330759"/>
            <a:ext cx="1106445" cy="1708160"/>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Advent – Fiction</a:t>
            </a:r>
          </a:p>
          <a:p>
            <a:r>
              <a:rPr lang="en-GB" sz="500" dirty="0">
                <a:cs typeface="Calibri"/>
              </a:rPr>
              <a:t>-The Girl of Ink and Stars by </a:t>
            </a:r>
            <a:r>
              <a:rPr lang="en-GB" sz="500" dirty="0" err="1">
                <a:cs typeface="Calibri"/>
              </a:rPr>
              <a:t>Kran</a:t>
            </a:r>
            <a:r>
              <a:rPr lang="en-GB" sz="500" dirty="0">
                <a:cs typeface="Calibri"/>
              </a:rPr>
              <a:t> Millwood </a:t>
            </a:r>
            <a:r>
              <a:rPr lang="en-GB" sz="500" u="sng" dirty="0">
                <a:cs typeface="Calibri"/>
              </a:rPr>
              <a:t>(Female protagonist)</a:t>
            </a:r>
          </a:p>
          <a:p>
            <a:r>
              <a:rPr lang="en-GB" sz="500" dirty="0">
                <a:cs typeface="Calibri"/>
              </a:rPr>
              <a:t>-Street Child by </a:t>
            </a:r>
            <a:r>
              <a:rPr lang="en-GB" sz="500" dirty="0" err="1">
                <a:cs typeface="Calibri"/>
              </a:rPr>
              <a:t>Berlie</a:t>
            </a:r>
            <a:r>
              <a:rPr lang="en-GB" sz="500" dirty="0">
                <a:cs typeface="Calibri"/>
              </a:rPr>
              <a:t> Doherty </a:t>
            </a:r>
            <a:r>
              <a:rPr lang="en-GB" sz="500" u="sng" dirty="0">
                <a:cs typeface="Calibri"/>
              </a:rPr>
              <a:t>(History)</a:t>
            </a:r>
          </a:p>
          <a:p>
            <a:r>
              <a:rPr lang="en-GB" sz="500" dirty="0">
                <a:cs typeface="Calibri"/>
              </a:rPr>
              <a:t>-The Arrival by Shaun Tan </a:t>
            </a:r>
            <a:r>
              <a:rPr lang="en-GB" sz="500" u="sng" dirty="0">
                <a:cs typeface="Calibri"/>
              </a:rPr>
              <a:t>(Refugees)</a:t>
            </a:r>
          </a:p>
          <a:p>
            <a:r>
              <a:rPr lang="en-GB" sz="500" dirty="0">
                <a:cs typeface="Calibri"/>
              </a:rPr>
              <a:t>- Wonder by RJ Palacio </a:t>
            </a:r>
            <a:r>
              <a:rPr lang="en-GB" sz="500" u="sng" dirty="0">
                <a:cs typeface="Calibri"/>
              </a:rPr>
              <a:t>(diversity/tolerance)</a:t>
            </a:r>
          </a:p>
          <a:p>
            <a:r>
              <a:rPr lang="en-GB" sz="500" dirty="0">
                <a:cs typeface="Calibri"/>
              </a:rPr>
              <a:t>-No ballet shoes in Syria by Catherine </a:t>
            </a:r>
            <a:r>
              <a:rPr lang="en-GB" sz="500" u="sng" dirty="0" err="1">
                <a:cs typeface="Calibri"/>
              </a:rPr>
              <a:t>Bruton</a:t>
            </a:r>
            <a:r>
              <a:rPr lang="en-GB" sz="500" u="sng" dirty="0">
                <a:cs typeface="Calibri"/>
              </a:rPr>
              <a:t> (young girl seeking asylum)</a:t>
            </a:r>
          </a:p>
          <a:p>
            <a:r>
              <a:rPr lang="en-GB" sz="500" dirty="0">
                <a:cs typeface="Calibri"/>
              </a:rPr>
              <a:t>-Of Everything by Kiran Millwood </a:t>
            </a:r>
            <a:r>
              <a:rPr lang="en-GB" sz="500" dirty="0" err="1">
                <a:cs typeface="Calibri"/>
              </a:rPr>
              <a:t>Hargrave</a:t>
            </a:r>
            <a:r>
              <a:rPr lang="en-GB" sz="500" dirty="0">
                <a:cs typeface="Calibri"/>
              </a:rPr>
              <a:t> (</a:t>
            </a:r>
            <a:r>
              <a:rPr lang="en-GB" sz="500" u="sng" dirty="0">
                <a:cs typeface="Calibri"/>
              </a:rPr>
              <a:t>empathy/acceptance)</a:t>
            </a:r>
          </a:p>
          <a:p>
            <a:endParaRPr lang="en-GB" sz="700" u="sng" dirty="0">
              <a:solidFill>
                <a:srgbClr val="FF0000"/>
              </a:solidFill>
              <a:cs typeface="Calibri"/>
            </a:endParaRPr>
          </a:p>
          <a:p>
            <a:endParaRPr lang="en-GB" sz="7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35" name="TextBox 134"/>
          <p:cNvSpPr txBox="1"/>
          <p:nvPr/>
        </p:nvSpPr>
        <p:spPr>
          <a:xfrm>
            <a:off x="29856" y="2326686"/>
            <a:ext cx="1106445" cy="1708160"/>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Advent – Fiction</a:t>
            </a:r>
          </a:p>
          <a:p>
            <a:r>
              <a:rPr lang="en-GB" sz="500" dirty="0">
                <a:cs typeface="Calibri"/>
              </a:rPr>
              <a:t>-The Girl of Ink and Stars by </a:t>
            </a:r>
            <a:r>
              <a:rPr lang="en-GB" sz="500" dirty="0" err="1">
                <a:cs typeface="Calibri"/>
              </a:rPr>
              <a:t>Kran</a:t>
            </a:r>
            <a:r>
              <a:rPr lang="en-GB" sz="500" dirty="0">
                <a:cs typeface="Calibri"/>
              </a:rPr>
              <a:t> Millwood </a:t>
            </a:r>
            <a:r>
              <a:rPr lang="en-GB" sz="500" u="sng" dirty="0">
                <a:cs typeface="Calibri"/>
              </a:rPr>
              <a:t>(Female protagonist)</a:t>
            </a:r>
          </a:p>
          <a:p>
            <a:r>
              <a:rPr lang="en-GB" sz="500" dirty="0">
                <a:cs typeface="Calibri"/>
              </a:rPr>
              <a:t>-Street Child by </a:t>
            </a:r>
            <a:r>
              <a:rPr lang="en-GB" sz="500" dirty="0" err="1">
                <a:cs typeface="Calibri"/>
              </a:rPr>
              <a:t>Berlie</a:t>
            </a:r>
            <a:r>
              <a:rPr lang="en-GB" sz="500" dirty="0">
                <a:cs typeface="Calibri"/>
              </a:rPr>
              <a:t> Doherty </a:t>
            </a:r>
            <a:r>
              <a:rPr lang="en-GB" sz="500" u="sng" dirty="0">
                <a:cs typeface="Calibri"/>
              </a:rPr>
              <a:t>(History)</a:t>
            </a:r>
          </a:p>
          <a:p>
            <a:r>
              <a:rPr lang="en-GB" sz="500" dirty="0">
                <a:cs typeface="Calibri"/>
              </a:rPr>
              <a:t>-The Arrival by Shaun Tan </a:t>
            </a:r>
            <a:r>
              <a:rPr lang="en-GB" sz="500" u="sng" dirty="0">
                <a:cs typeface="Calibri"/>
              </a:rPr>
              <a:t>(Refugees)</a:t>
            </a:r>
          </a:p>
          <a:p>
            <a:r>
              <a:rPr lang="en-GB" sz="500" dirty="0">
                <a:cs typeface="Calibri"/>
              </a:rPr>
              <a:t>- Wonder by RJ Palacio </a:t>
            </a:r>
            <a:r>
              <a:rPr lang="en-GB" sz="500" u="sng" dirty="0">
                <a:cs typeface="Calibri"/>
              </a:rPr>
              <a:t>(diversity/tolerance)</a:t>
            </a:r>
          </a:p>
          <a:p>
            <a:r>
              <a:rPr lang="en-GB" sz="500" dirty="0">
                <a:cs typeface="Calibri"/>
              </a:rPr>
              <a:t>-No ballet shoes in Syria by Catherine </a:t>
            </a:r>
            <a:r>
              <a:rPr lang="en-GB" sz="500" u="sng" dirty="0" err="1">
                <a:cs typeface="Calibri"/>
              </a:rPr>
              <a:t>Bruton</a:t>
            </a:r>
            <a:r>
              <a:rPr lang="en-GB" sz="500" u="sng" dirty="0">
                <a:cs typeface="Calibri"/>
              </a:rPr>
              <a:t> (young girl seeking asylum)</a:t>
            </a:r>
          </a:p>
          <a:p>
            <a:r>
              <a:rPr lang="en-GB" sz="500" dirty="0">
                <a:cs typeface="Calibri"/>
              </a:rPr>
              <a:t>-Of Everything by Kiran Millwood </a:t>
            </a:r>
            <a:r>
              <a:rPr lang="en-GB" sz="500" dirty="0" err="1">
                <a:cs typeface="Calibri"/>
              </a:rPr>
              <a:t>Hargrave</a:t>
            </a:r>
            <a:r>
              <a:rPr lang="en-GB" sz="500" dirty="0">
                <a:cs typeface="Calibri"/>
              </a:rPr>
              <a:t> (</a:t>
            </a:r>
            <a:r>
              <a:rPr lang="en-GB" sz="500" u="sng" dirty="0">
                <a:cs typeface="Calibri"/>
              </a:rPr>
              <a:t>empathy/acceptance)</a:t>
            </a:r>
          </a:p>
          <a:p>
            <a:endParaRPr lang="en-GB" sz="700" u="sng" dirty="0">
              <a:solidFill>
                <a:srgbClr val="FF0000"/>
              </a:solidFill>
              <a:cs typeface="Calibri"/>
            </a:endParaRPr>
          </a:p>
          <a:p>
            <a:endParaRPr lang="en-GB" sz="7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40" name="TextBox 139"/>
          <p:cNvSpPr txBox="1"/>
          <p:nvPr/>
        </p:nvSpPr>
        <p:spPr>
          <a:xfrm>
            <a:off x="64918" y="1371135"/>
            <a:ext cx="951712" cy="1338828"/>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Advent – Non-Fiction/Poetry</a:t>
            </a:r>
          </a:p>
          <a:p>
            <a:r>
              <a:rPr lang="en-GB" sz="500" dirty="0">
                <a:cs typeface="Calibri"/>
              </a:rPr>
              <a:t>-I am not a label by </a:t>
            </a:r>
            <a:r>
              <a:rPr lang="en-GB" sz="500" dirty="0" err="1">
                <a:cs typeface="Calibri"/>
              </a:rPr>
              <a:t>Cerrie</a:t>
            </a:r>
            <a:r>
              <a:rPr lang="en-GB" sz="500" dirty="0">
                <a:cs typeface="Calibri"/>
              </a:rPr>
              <a:t> </a:t>
            </a:r>
            <a:r>
              <a:rPr lang="en-GB" sz="500" dirty="0" err="1">
                <a:cs typeface="Calibri"/>
              </a:rPr>
              <a:t>Burnell</a:t>
            </a:r>
            <a:r>
              <a:rPr lang="en-GB" sz="500" dirty="0">
                <a:cs typeface="Calibri"/>
              </a:rPr>
              <a:t> </a:t>
            </a:r>
            <a:r>
              <a:rPr lang="en-GB" sz="500" u="sng" dirty="0">
                <a:cs typeface="Calibri"/>
              </a:rPr>
              <a:t>(Diversity, </a:t>
            </a:r>
            <a:r>
              <a:rPr lang="en-GB" sz="500" u="sng" dirty="0" err="1">
                <a:cs typeface="Calibri"/>
              </a:rPr>
              <a:t>acceptance,SEN</a:t>
            </a:r>
            <a:r>
              <a:rPr lang="en-GB" sz="500" u="sng" dirty="0">
                <a:cs typeface="Calibri"/>
              </a:rPr>
              <a:t>) </a:t>
            </a:r>
            <a:r>
              <a:rPr lang="en-GB" sz="500" dirty="0">
                <a:cs typeface="Calibri"/>
              </a:rPr>
              <a:t>- NF</a:t>
            </a:r>
          </a:p>
          <a:p>
            <a:r>
              <a:rPr lang="en-GB" sz="500" dirty="0">
                <a:cs typeface="Calibri"/>
              </a:rPr>
              <a:t>-Dorothy Vaughan Biography </a:t>
            </a:r>
            <a:r>
              <a:rPr lang="en-GB" sz="500" u="sng" dirty="0">
                <a:cs typeface="Calibri"/>
              </a:rPr>
              <a:t>(biography, black History Month) </a:t>
            </a:r>
            <a:r>
              <a:rPr lang="en-GB" sz="500" dirty="0">
                <a:cs typeface="Calibri"/>
              </a:rPr>
              <a:t>- NF</a:t>
            </a:r>
          </a:p>
          <a:p>
            <a:r>
              <a:rPr lang="en-GB" sz="500" dirty="0">
                <a:cs typeface="Calibri"/>
              </a:rPr>
              <a:t>-In Flanders Field by John McCrae </a:t>
            </a:r>
            <a:r>
              <a:rPr lang="en-GB" sz="500" u="sng" dirty="0">
                <a:cs typeface="Calibri"/>
              </a:rPr>
              <a:t>(History) </a:t>
            </a:r>
            <a:r>
              <a:rPr lang="en-GB" sz="500" dirty="0">
                <a:cs typeface="Calibri"/>
              </a:rPr>
              <a:t>– P</a:t>
            </a:r>
          </a:p>
          <a:p>
            <a:r>
              <a:rPr lang="en-GB" sz="500" dirty="0">
                <a:cs typeface="Calibri"/>
              </a:rPr>
              <a:t>-Dulce et Decorum by Wilfred Own </a:t>
            </a:r>
            <a:r>
              <a:rPr lang="en-GB" sz="500" u="sng" dirty="0">
                <a:cs typeface="Calibri"/>
              </a:rPr>
              <a:t>(History) </a:t>
            </a:r>
            <a:r>
              <a:rPr lang="en-GB" sz="500" dirty="0">
                <a:cs typeface="Calibri"/>
              </a:rPr>
              <a:t>- P</a:t>
            </a: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41" name="TextBox 140"/>
          <p:cNvSpPr txBox="1"/>
          <p:nvPr/>
        </p:nvSpPr>
        <p:spPr>
          <a:xfrm>
            <a:off x="60789" y="661886"/>
            <a:ext cx="1252318" cy="1107996"/>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Advent – Non-Fiction/Poetry</a:t>
            </a:r>
          </a:p>
          <a:p>
            <a:r>
              <a:rPr lang="en-GB" sz="500" dirty="0">
                <a:cs typeface="Calibri"/>
              </a:rPr>
              <a:t>-I am not a label by </a:t>
            </a:r>
            <a:r>
              <a:rPr lang="en-GB" sz="500" dirty="0" err="1">
                <a:cs typeface="Calibri"/>
              </a:rPr>
              <a:t>Cerrie</a:t>
            </a:r>
            <a:r>
              <a:rPr lang="en-GB" sz="500" dirty="0">
                <a:cs typeface="Calibri"/>
              </a:rPr>
              <a:t> </a:t>
            </a:r>
            <a:r>
              <a:rPr lang="en-GB" sz="500" dirty="0" err="1">
                <a:cs typeface="Calibri"/>
              </a:rPr>
              <a:t>Burnell</a:t>
            </a:r>
            <a:r>
              <a:rPr lang="en-GB" sz="500" dirty="0">
                <a:cs typeface="Calibri"/>
              </a:rPr>
              <a:t> </a:t>
            </a:r>
            <a:r>
              <a:rPr lang="en-GB" sz="500" u="sng" dirty="0">
                <a:cs typeface="Calibri"/>
              </a:rPr>
              <a:t>(Diversity, </a:t>
            </a:r>
            <a:r>
              <a:rPr lang="en-GB" sz="500" u="sng" dirty="0" err="1">
                <a:cs typeface="Calibri"/>
              </a:rPr>
              <a:t>acceptance,SEN</a:t>
            </a:r>
            <a:r>
              <a:rPr lang="en-GB" sz="500" u="sng" dirty="0">
                <a:cs typeface="Calibri"/>
              </a:rPr>
              <a:t>) </a:t>
            </a:r>
            <a:r>
              <a:rPr lang="en-GB" sz="500" dirty="0">
                <a:cs typeface="Calibri"/>
              </a:rPr>
              <a:t>- NF</a:t>
            </a:r>
          </a:p>
          <a:p>
            <a:r>
              <a:rPr lang="en-GB" sz="500" dirty="0">
                <a:cs typeface="Calibri"/>
              </a:rPr>
              <a:t>-Dorothy Vaughan Biography </a:t>
            </a:r>
            <a:r>
              <a:rPr lang="en-GB" sz="500" u="sng" dirty="0">
                <a:cs typeface="Calibri"/>
              </a:rPr>
              <a:t>(biography, black History Month) </a:t>
            </a:r>
            <a:r>
              <a:rPr lang="en-GB" sz="500" dirty="0">
                <a:cs typeface="Calibri"/>
              </a:rPr>
              <a:t>- NF</a:t>
            </a:r>
          </a:p>
          <a:p>
            <a:r>
              <a:rPr lang="en-GB" sz="500" dirty="0">
                <a:cs typeface="Calibri"/>
              </a:rPr>
              <a:t>-In Flanders Field by John McCrae </a:t>
            </a:r>
            <a:r>
              <a:rPr lang="en-GB" sz="500" u="sng" dirty="0">
                <a:cs typeface="Calibri"/>
              </a:rPr>
              <a:t>(History) </a:t>
            </a:r>
            <a:r>
              <a:rPr lang="en-GB" sz="500" dirty="0">
                <a:cs typeface="Calibri"/>
              </a:rPr>
              <a:t>– P</a:t>
            </a:r>
          </a:p>
          <a:p>
            <a:r>
              <a:rPr lang="en-GB" sz="500" dirty="0">
                <a:cs typeface="Calibri"/>
              </a:rPr>
              <a:t>-Dulce et Decorum by Wilfred Own </a:t>
            </a:r>
            <a:r>
              <a:rPr lang="en-GB" sz="500" u="sng" dirty="0">
                <a:cs typeface="Calibri"/>
              </a:rPr>
              <a:t>(History) </a:t>
            </a:r>
            <a:r>
              <a:rPr lang="en-GB" sz="500" dirty="0">
                <a:cs typeface="Calibri"/>
              </a:rPr>
              <a:t>- P</a:t>
            </a: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42" name="TextBox 141"/>
          <p:cNvSpPr txBox="1"/>
          <p:nvPr/>
        </p:nvSpPr>
        <p:spPr>
          <a:xfrm>
            <a:off x="983936" y="1060169"/>
            <a:ext cx="951712" cy="1800493"/>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Advent – Songs/Hymns</a:t>
            </a:r>
          </a:p>
          <a:p>
            <a:r>
              <a:rPr lang="en-GB" sz="500" dirty="0">
                <a:cs typeface="Calibri"/>
              </a:rPr>
              <a:t>-Electricity from Billy Elliott.</a:t>
            </a:r>
          </a:p>
          <a:p>
            <a:r>
              <a:rPr lang="en-GB" sz="500" dirty="0">
                <a:cs typeface="Calibri"/>
              </a:rPr>
              <a:t>-Nancy Mulligan Ed </a:t>
            </a:r>
            <a:r>
              <a:rPr lang="en-GB" sz="500" dirty="0" err="1">
                <a:cs typeface="Calibri"/>
              </a:rPr>
              <a:t>Sheeran</a:t>
            </a:r>
            <a:endParaRPr lang="en-GB" sz="500" dirty="0">
              <a:cs typeface="Calibri"/>
            </a:endParaRPr>
          </a:p>
          <a:p>
            <a:r>
              <a:rPr lang="en-GB" sz="500" dirty="0">
                <a:cs typeface="Calibri"/>
              </a:rPr>
              <a:t>-SIX (The musical) </a:t>
            </a:r>
            <a:r>
              <a:rPr lang="en-GB" sz="500" u="sng" dirty="0">
                <a:cs typeface="Calibri"/>
              </a:rPr>
              <a:t>(History)</a:t>
            </a:r>
          </a:p>
          <a:p>
            <a:endParaRPr lang="en-GB" sz="500" u="sng" dirty="0">
              <a:cs typeface="Calibri"/>
            </a:endParaRPr>
          </a:p>
          <a:p>
            <a:r>
              <a:rPr lang="en-GB" sz="500" u="sng" dirty="0">
                <a:cs typeface="Calibri"/>
              </a:rPr>
              <a:t>Cycle B – Advent – Songs/Hymns</a:t>
            </a:r>
          </a:p>
          <a:p>
            <a:r>
              <a:rPr lang="en-GB" sz="500" dirty="0">
                <a:cs typeface="Calibri"/>
              </a:rPr>
              <a:t>-Where is the love by the Black eyed peas (Linked to Black History Month)</a:t>
            </a:r>
          </a:p>
          <a:p>
            <a:r>
              <a:rPr lang="en-GB" sz="500" dirty="0">
                <a:cs typeface="Calibri"/>
              </a:rPr>
              <a:t>-Do you hear the people sing? From Les </a:t>
            </a:r>
            <a:r>
              <a:rPr lang="en-GB" sz="500" dirty="0" err="1">
                <a:cs typeface="Calibri"/>
              </a:rPr>
              <a:t>Mis</a:t>
            </a:r>
            <a:r>
              <a:rPr lang="en-GB" sz="500" dirty="0">
                <a:cs typeface="Calibri"/>
              </a:rPr>
              <a:t> </a:t>
            </a:r>
            <a:r>
              <a:rPr lang="en-GB" sz="500" u="sng" dirty="0">
                <a:cs typeface="Calibri"/>
              </a:rPr>
              <a:t>(History)</a:t>
            </a:r>
          </a:p>
          <a:p>
            <a:r>
              <a:rPr lang="en-GB" sz="500" dirty="0">
                <a:cs typeface="Calibri"/>
              </a:rPr>
              <a:t>-Fight song by Rachel </a:t>
            </a:r>
            <a:r>
              <a:rPr lang="en-GB" sz="500" dirty="0" err="1">
                <a:cs typeface="Calibri"/>
              </a:rPr>
              <a:t>Platten</a:t>
            </a:r>
            <a:r>
              <a:rPr lang="en-GB" sz="500" dirty="0">
                <a:cs typeface="Calibri"/>
              </a:rPr>
              <a:t> </a:t>
            </a:r>
            <a:r>
              <a:rPr lang="en-GB" sz="500" u="sng" dirty="0">
                <a:cs typeface="Calibri"/>
              </a:rPr>
              <a:t>(PSHE)</a:t>
            </a:r>
          </a:p>
          <a:p>
            <a:endParaRPr lang="en-GB" sz="500" dirty="0">
              <a:cs typeface="Calibri"/>
            </a:endParaRPr>
          </a:p>
          <a:p>
            <a:endParaRPr lang="en-GB" sz="500" u="sng" dirty="0">
              <a:cs typeface="Calibri"/>
            </a:endParaRP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48" name="TextBox 147"/>
          <p:cNvSpPr txBox="1"/>
          <p:nvPr/>
        </p:nvSpPr>
        <p:spPr>
          <a:xfrm>
            <a:off x="2603596" y="588242"/>
            <a:ext cx="1023617" cy="2185214"/>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Lent – Non-Fiction/Poetry</a:t>
            </a:r>
          </a:p>
          <a:p>
            <a:r>
              <a:rPr lang="en-GB" sz="500" dirty="0">
                <a:cs typeface="Calibri"/>
              </a:rPr>
              <a:t>-Autobiography Michael Rosen </a:t>
            </a:r>
            <a:r>
              <a:rPr lang="en-GB" sz="500" u="sng" dirty="0">
                <a:cs typeface="Calibri"/>
              </a:rPr>
              <a:t>(Poet) - NF</a:t>
            </a:r>
          </a:p>
          <a:p>
            <a:r>
              <a:rPr lang="en-GB" sz="500" dirty="0">
                <a:cs typeface="Calibri"/>
              </a:rPr>
              <a:t>-</a:t>
            </a:r>
            <a:r>
              <a:rPr lang="en-GB" sz="500" dirty="0" err="1">
                <a:cs typeface="Calibri"/>
              </a:rPr>
              <a:t>Mythologica</a:t>
            </a:r>
            <a:r>
              <a:rPr lang="en-GB" sz="500" dirty="0">
                <a:cs typeface="Calibri"/>
              </a:rPr>
              <a:t> by Stephen Kershaw </a:t>
            </a:r>
            <a:r>
              <a:rPr lang="en-GB" sz="500" u="sng" dirty="0">
                <a:cs typeface="Calibri"/>
              </a:rPr>
              <a:t>(History) – NF</a:t>
            </a:r>
          </a:p>
          <a:p>
            <a:r>
              <a:rPr lang="en-GB" sz="500" dirty="0">
                <a:cs typeface="Calibri"/>
              </a:rPr>
              <a:t>-The Listeners by Walter De La Mere </a:t>
            </a:r>
          </a:p>
          <a:p>
            <a:r>
              <a:rPr lang="en-GB" sz="500" dirty="0">
                <a:cs typeface="Calibri"/>
              </a:rPr>
              <a:t>-The Raven by Edgar Alan Poe </a:t>
            </a:r>
          </a:p>
          <a:p>
            <a:r>
              <a:rPr lang="en-GB" sz="500" dirty="0">
                <a:cs typeface="Calibri"/>
              </a:rPr>
              <a:t>-</a:t>
            </a:r>
            <a:r>
              <a:rPr lang="en-GB" sz="500" dirty="0" err="1">
                <a:cs typeface="Calibri"/>
              </a:rPr>
              <a:t>Ozymandias</a:t>
            </a:r>
            <a:r>
              <a:rPr lang="en-GB" sz="500" dirty="0">
                <a:cs typeface="Calibri"/>
              </a:rPr>
              <a:t> by Percy Shelley </a:t>
            </a:r>
          </a:p>
          <a:p>
            <a:endParaRPr lang="en-GB" sz="500" u="sng" dirty="0">
              <a:cs typeface="Calibri"/>
            </a:endParaRPr>
          </a:p>
          <a:p>
            <a:r>
              <a:rPr lang="en-GB" sz="500" u="sng" dirty="0">
                <a:cs typeface="Calibri"/>
              </a:rPr>
              <a:t>Cycle B – Lent – Non-Fiction/Poetry</a:t>
            </a:r>
          </a:p>
          <a:p>
            <a:r>
              <a:rPr lang="en-GB" sz="500" dirty="0">
                <a:cs typeface="Calibri"/>
              </a:rPr>
              <a:t>-Autobiography – Michael Rosen – NF</a:t>
            </a:r>
          </a:p>
          <a:p>
            <a:r>
              <a:rPr lang="en-GB" sz="500" dirty="0">
                <a:cs typeface="Calibri"/>
              </a:rPr>
              <a:t>-Understanding Autism Spectrum Disorder</a:t>
            </a:r>
          </a:p>
          <a:p>
            <a:r>
              <a:rPr lang="en-GB" sz="500" dirty="0">
                <a:cs typeface="Calibri"/>
              </a:rPr>
              <a:t>-We are refugees by Benjamin Zephaniah </a:t>
            </a:r>
            <a:r>
              <a:rPr lang="en-GB" sz="500" u="sng" dirty="0">
                <a:cs typeface="Calibri"/>
              </a:rPr>
              <a:t>(diversity/empathy)</a:t>
            </a:r>
          </a:p>
          <a:p>
            <a:r>
              <a:rPr lang="en-GB" sz="500" dirty="0">
                <a:cs typeface="Calibri"/>
              </a:rPr>
              <a:t>-Remembrance: Paul Warren The Last Flight</a:t>
            </a:r>
          </a:p>
          <a:p>
            <a:endParaRPr lang="en-GB" sz="500" u="sng" dirty="0">
              <a:cs typeface="Calibri"/>
            </a:endParaRP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52" name="TextBox 151"/>
          <p:cNvSpPr txBox="1"/>
          <p:nvPr/>
        </p:nvSpPr>
        <p:spPr>
          <a:xfrm>
            <a:off x="3539668" y="596178"/>
            <a:ext cx="1070909" cy="1338828"/>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Lent – Songs/Hymns</a:t>
            </a:r>
          </a:p>
          <a:p>
            <a:r>
              <a:rPr lang="en-GB" sz="500" dirty="0">
                <a:cs typeface="Calibri"/>
              </a:rPr>
              <a:t>-My shot from Hamilton (clean)</a:t>
            </a:r>
          </a:p>
          <a:p>
            <a:r>
              <a:rPr lang="en-GB" sz="500" dirty="0">
                <a:cs typeface="Calibri"/>
              </a:rPr>
              <a:t>-A change is </a:t>
            </a:r>
            <a:r>
              <a:rPr lang="en-GB" sz="500" dirty="0" err="1">
                <a:cs typeface="Calibri"/>
              </a:rPr>
              <a:t>gonna</a:t>
            </a:r>
            <a:r>
              <a:rPr lang="en-GB" sz="500" dirty="0">
                <a:cs typeface="Calibri"/>
              </a:rPr>
              <a:t> come – Sam Cooke</a:t>
            </a:r>
          </a:p>
          <a:p>
            <a:r>
              <a:rPr lang="en-GB" sz="500" u="sng" dirty="0">
                <a:cs typeface="Calibri"/>
              </a:rPr>
              <a:t>Cycle B – Lent- Songs/Hymns</a:t>
            </a:r>
          </a:p>
          <a:p>
            <a:r>
              <a:rPr lang="en-GB" sz="500" dirty="0">
                <a:cs typeface="Calibri"/>
              </a:rPr>
              <a:t>-Firework by Katy Perry </a:t>
            </a:r>
            <a:r>
              <a:rPr lang="en-GB" sz="500" u="sng" dirty="0">
                <a:cs typeface="Calibri"/>
              </a:rPr>
              <a:t>(PSHE)</a:t>
            </a:r>
          </a:p>
          <a:p>
            <a:r>
              <a:rPr lang="en-GB" sz="500" dirty="0">
                <a:cs typeface="Calibri"/>
              </a:rPr>
              <a:t>-Speechless from Aladdin </a:t>
            </a:r>
            <a:r>
              <a:rPr lang="en-GB" sz="500" u="sng" dirty="0">
                <a:cs typeface="Calibri"/>
              </a:rPr>
              <a:t>(Freedom of speech)</a:t>
            </a:r>
          </a:p>
          <a:p>
            <a:r>
              <a:rPr lang="en-GB" sz="500" dirty="0">
                <a:cs typeface="Calibri"/>
              </a:rPr>
              <a:t>-Titanium by David Guetta</a:t>
            </a:r>
            <a:r>
              <a:rPr lang="en-GB" sz="500" u="sng" dirty="0">
                <a:cs typeface="Calibri"/>
              </a:rPr>
              <a:t> (PSHE)</a:t>
            </a:r>
          </a:p>
          <a:p>
            <a:endParaRPr lang="en-GB" sz="500" dirty="0">
              <a:cs typeface="Calibri"/>
            </a:endParaRPr>
          </a:p>
          <a:p>
            <a:endParaRPr lang="en-GB" sz="500" u="sng" dirty="0">
              <a:cs typeface="Calibri"/>
            </a:endParaRP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53" name="TextBox 152"/>
          <p:cNvSpPr txBox="1"/>
          <p:nvPr/>
        </p:nvSpPr>
        <p:spPr>
          <a:xfrm>
            <a:off x="6079956" y="815951"/>
            <a:ext cx="698593" cy="2031325"/>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Pentecost – Songs/Hymns</a:t>
            </a:r>
          </a:p>
          <a:p>
            <a:r>
              <a:rPr lang="en-GB" sz="500" dirty="0">
                <a:cs typeface="Calibri"/>
              </a:rPr>
              <a:t>-High hopes by Panic at the disco </a:t>
            </a:r>
            <a:r>
              <a:rPr lang="en-GB" sz="500" u="sng" dirty="0">
                <a:cs typeface="Calibri"/>
              </a:rPr>
              <a:t>(Personal development)</a:t>
            </a:r>
          </a:p>
          <a:p>
            <a:r>
              <a:rPr lang="en-GB" sz="500" dirty="0">
                <a:cs typeface="Calibri"/>
              </a:rPr>
              <a:t>-Castle on a cloud from Les </a:t>
            </a:r>
            <a:r>
              <a:rPr lang="en-GB" sz="500" dirty="0" err="1">
                <a:cs typeface="Calibri"/>
              </a:rPr>
              <a:t>Mis</a:t>
            </a:r>
            <a:endParaRPr lang="en-GB" sz="500" dirty="0">
              <a:cs typeface="Calibri"/>
            </a:endParaRPr>
          </a:p>
          <a:p>
            <a:endParaRPr lang="en-GB" sz="500" dirty="0">
              <a:cs typeface="Calibri"/>
            </a:endParaRPr>
          </a:p>
          <a:p>
            <a:r>
              <a:rPr lang="en-GB" sz="500" u="sng" dirty="0">
                <a:cs typeface="Calibri"/>
              </a:rPr>
              <a:t>Cycle B – Pentecost - Songs/Hymns</a:t>
            </a:r>
          </a:p>
          <a:p>
            <a:r>
              <a:rPr lang="en-GB" sz="500" dirty="0">
                <a:cs typeface="Calibri"/>
              </a:rPr>
              <a:t>-Defying Gravity from Wicked. </a:t>
            </a:r>
            <a:r>
              <a:rPr lang="en-GB" sz="500" u="sng" dirty="0">
                <a:cs typeface="Calibri"/>
              </a:rPr>
              <a:t>(Personal Development)</a:t>
            </a:r>
          </a:p>
          <a:p>
            <a:r>
              <a:rPr lang="en-GB" sz="500" dirty="0">
                <a:cs typeface="Calibri"/>
              </a:rPr>
              <a:t>-Pompeii by Bastille. (PSHE)</a:t>
            </a:r>
          </a:p>
          <a:p>
            <a:endParaRPr lang="en-GB" sz="500" dirty="0">
              <a:cs typeface="Calibri"/>
            </a:endParaRPr>
          </a:p>
          <a:p>
            <a:endParaRPr lang="en-GB" sz="500" dirty="0">
              <a:cs typeface="Calibri"/>
            </a:endParaRPr>
          </a:p>
          <a:p>
            <a:endParaRPr lang="en-GB" sz="500" u="sng" dirty="0">
              <a:cs typeface="Calibri"/>
            </a:endParaRP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54" name="TextBox 153"/>
          <p:cNvSpPr txBox="1"/>
          <p:nvPr/>
        </p:nvSpPr>
        <p:spPr>
          <a:xfrm>
            <a:off x="5296278" y="733325"/>
            <a:ext cx="951712" cy="1569660"/>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Pentecost – Non-Fiction/Poetry</a:t>
            </a:r>
          </a:p>
          <a:p>
            <a:r>
              <a:rPr lang="en-GB" sz="500" dirty="0">
                <a:cs typeface="Calibri"/>
              </a:rPr>
              <a:t>-Caged Bird by Maya Angelou</a:t>
            </a:r>
          </a:p>
          <a:p>
            <a:r>
              <a:rPr lang="en-GB" sz="500" dirty="0">
                <a:cs typeface="Calibri"/>
              </a:rPr>
              <a:t>-Overheard in a tower block by Joseph Coelho </a:t>
            </a:r>
            <a:r>
              <a:rPr lang="en-GB" sz="500" u="sng" dirty="0">
                <a:cs typeface="Calibri"/>
              </a:rPr>
              <a:t>(linking to</a:t>
            </a:r>
          </a:p>
          <a:p>
            <a:r>
              <a:rPr lang="en-GB" sz="500" u="sng" dirty="0">
                <a:cs typeface="Calibri"/>
              </a:rPr>
              <a:t>social class) – P</a:t>
            </a:r>
          </a:p>
          <a:p>
            <a:r>
              <a:rPr lang="en-GB" sz="500" dirty="0">
                <a:cs typeface="Calibri"/>
              </a:rPr>
              <a:t>- Aztecs - NF</a:t>
            </a:r>
          </a:p>
          <a:p>
            <a:endParaRPr lang="en-GB" sz="500" u="sng" dirty="0">
              <a:cs typeface="Calibri"/>
            </a:endParaRPr>
          </a:p>
          <a:p>
            <a:r>
              <a:rPr lang="en-GB" sz="500" u="sng" dirty="0">
                <a:cs typeface="Calibri"/>
              </a:rPr>
              <a:t>Cycle B – Pentecost – Non-Fiction/Poetry</a:t>
            </a:r>
          </a:p>
          <a:p>
            <a:r>
              <a:rPr lang="en-GB" sz="500" dirty="0">
                <a:cs typeface="Calibri"/>
              </a:rPr>
              <a:t>-Professor Astro Cat’s Frontiers of SPACE by </a:t>
            </a:r>
            <a:r>
              <a:rPr lang="en-GB" sz="500" dirty="0" err="1">
                <a:cs typeface="Calibri"/>
              </a:rPr>
              <a:t>Dr.</a:t>
            </a:r>
            <a:r>
              <a:rPr lang="en-GB" sz="500" dirty="0">
                <a:cs typeface="Calibri"/>
              </a:rPr>
              <a:t> -Dominic </a:t>
            </a:r>
            <a:r>
              <a:rPr lang="en-GB" sz="500" dirty="0" err="1">
                <a:cs typeface="Calibri"/>
              </a:rPr>
              <a:t>Walliman</a:t>
            </a:r>
            <a:r>
              <a:rPr lang="en-GB" sz="500" dirty="0">
                <a:cs typeface="Calibri"/>
              </a:rPr>
              <a:t> </a:t>
            </a:r>
            <a:r>
              <a:rPr lang="en-GB" sz="500" u="sng" dirty="0">
                <a:cs typeface="Calibri"/>
              </a:rPr>
              <a:t>(Science)</a:t>
            </a:r>
          </a:p>
          <a:p>
            <a:r>
              <a:rPr lang="en-GB" sz="500" dirty="0">
                <a:cs typeface="Calibri"/>
              </a:rPr>
              <a:t>-The Highwayman by Alfred Noyes </a:t>
            </a:r>
            <a:r>
              <a:rPr lang="en-GB" sz="500" u="sng" dirty="0">
                <a:cs typeface="Calibri"/>
              </a:rPr>
              <a:t>(Classic poetry) - P</a:t>
            </a: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55" name="TextBox 154"/>
          <p:cNvSpPr txBox="1"/>
          <p:nvPr/>
        </p:nvSpPr>
        <p:spPr>
          <a:xfrm>
            <a:off x="1729988" y="631131"/>
            <a:ext cx="999228" cy="2185214"/>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Lent – Fiction</a:t>
            </a:r>
          </a:p>
          <a:p>
            <a:r>
              <a:rPr lang="en-GB" sz="500" dirty="0">
                <a:cs typeface="Calibri"/>
              </a:rPr>
              <a:t>-Who Let the Gods Out? By </a:t>
            </a:r>
            <a:r>
              <a:rPr lang="en-GB" sz="500" dirty="0" err="1">
                <a:cs typeface="Calibri"/>
              </a:rPr>
              <a:t>Maz</a:t>
            </a:r>
            <a:r>
              <a:rPr lang="en-GB" sz="500" dirty="0">
                <a:cs typeface="Calibri"/>
              </a:rPr>
              <a:t> Evans </a:t>
            </a:r>
            <a:r>
              <a:rPr lang="en-GB" sz="500" u="sng" dirty="0">
                <a:cs typeface="Calibri"/>
              </a:rPr>
              <a:t>(History)</a:t>
            </a:r>
          </a:p>
          <a:p>
            <a:r>
              <a:rPr lang="en-GB" sz="500" dirty="0">
                <a:cs typeface="Calibri"/>
              </a:rPr>
              <a:t>The Night Bus Hero by </a:t>
            </a:r>
            <a:r>
              <a:rPr lang="en-GB" sz="500" dirty="0" err="1">
                <a:cs typeface="Calibri"/>
              </a:rPr>
              <a:t>Onjali</a:t>
            </a:r>
            <a:r>
              <a:rPr lang="en-GB" sz="500" dirty="0">
                <a:cs typeface="Calibri"/>
              </a:rPr>
              <a:t> Q Rauf (</a:t>
            </a:r>
            <a:r>
              <a:rPr lang="en-GB" sz="500" u="sng" dirty="0">
                <a:cs typeface="Calibri"/>
              </a:rPr>
              <a:t>Author Diversity)</a:t>
            </a:r>
          </a:p>
          <a:p>
            <a:endParaRPr lang="en-GB" sz="500" u="sng" dirty="0">
              <a:cs typeface="Calibri"/>
            </a:endParaRPr>
          </a:p>
          <a:p>
            <a:r>
              <a:rPr lang="en-GB" sz="500" u="sng" dirty="0">
                <a:cs typeface="Calibri"/>
              </a:rPr>
              <a:t>Cycle B – Lent – Fiction</a:t>
            </a:r>
          </a:p>
          <a:p>
            <a:r>
              <a:rPr lang="en-GB" sz="500" dirty="0">
                <a:cs typeface="Calibri"/>
              </a:rPr>
              <a:t>-Survivors by David Long </a:t>
            </a:r>
            <a:r>
              <a:rPr lang="en-GB" sz="500" u="sng" dirty="0">
                <a:cs typeface="Calibri"/>
              </a:rPr>
              <a:t>(PSHE-Resilience)</a:t>
            </a:r>
          </a:p>
          <a:p>
            <a:r>
              <a:rPr lang="en-GB" sz="500" dirty="0">
                <a:cs typeface="Calibri"/>
              </a:rPr>
              <a:t>-Storm Keeper’s Island by </a:t>
            </a:r>
          </a:p>
          <a:p>
            <a:r>
              <a:rPr lang="en-GB" sz="500" dirty="0">
                <a:cs typeface="Calibri"/>
              </a:rPr>
              <a:t>Catherine Doyle</a:t>
            </a:r>
          </a:p>
          <a:p>
            <a:r>
              <a:rPr lang="en-GB" sz="500" dirty="0">
                <a:cs typeface="Calibri"/>
              </a:rPr>
              <a:t>-Holes by louis </a:t>
            </a:r>
            <a:r>
              <a:rPr lang="en-GB" sz="500" dirty="0" err="1">
                <a:cs typeface="Calibri"/>
              </a:rPr>
              <a:t>Sachar</a:t>
            </a:r>
            <a:endParaRPr lang="en-GB" sz="500" dirty="0">
              <a:cs typeface="Calibri"/>
            </a:endParaRPr>
          </a:p>
          <a:p>
            <a:r>
              <a:rPr lang="en-GB" sz="500" dirty="0">
                <a:cs typeface="Calibri"/>
              </a:rPr>
              <a:t>-</a:t>
            </a:r>
            <a:r>
              <a:rPr lang="en-GB" sz="500" dirty="0" err="1">
                <a:cs typeface="Calibri"/>
              </a:rPr>
              <a:t>Dreamsnatcher</a:t>
            </a:r>
            <a:r>
              <a:rPr lang="en-GB" sz="500" dirty="0">
                <a:cs typeface="Calibri"/>
              </a:rPr>
              <a:t> by Abi Elphinstone</a:t>
            </a:r>
          </a:p>
          <a:p>
            <a:r>
              <a:rPr lang="en-GB" sz="500" dirty="0">
                <a:cs typeface="Calibri"/>
              </a:rPr>
              <a:t>-Room 13 by Robert </a:t>
            </a:r>
            <a:r>
              <a:rPr lang="en-GB" sz="500" dirty="0" err="1">
                <a:cs typeface="Calibri"/>
              </a:rPr>
              <a:t>Swindells</a:t>
            </a:r>
            <a:endParaRPr lang="en-GB" sz="500" dirty="0">
              <a:cs typeface="Calibri"/>
            </a:endParaRPr>
          </a:p>
          <a:p>
            <a:r>
              <a:rPr lang="en-GB" sz="500" dirty="0">
                <a:cs typeface="Calibri"/>
              </a:rPr>
              <a:t>-Lion, witch and the wardrobe by CS Lewis</a:t>
            </a:r>
          </a:p>
          <a:p>
            <a:r>
              <a:rPr lang="en-GB" sz="500" dirty="0">
                <a:cs typeface="Calibri"/>
              </a:rPr>
              <a:t>-</a:t>
            </a:r>
            <a:r>
              <a:rPr lang="en-GB" sz="500" dirty="0" err="1">
                <a:cs typeface="Calibri"/>
              </a:rPr>
              <a:t>Cogheart</a:t>
            </a:r>
            <a:r>
              <a:rPr lang="en-GB" sz="500" dirty="0">
                <a:cs typeface="Calibri"/>
              </a:rPr>
              <a:t> by Peter Bunzl</a:t>
            </a:r>
          </a:p>
          <a:p>
            <a:r>
              <a:rPr lang="en-GB" sz="500" dirty="0">
                <a:cs typeface="Calibri"/>
              </a:rPr>
              <a:t>-Jake Atlas by Rob Lloyd Jones</a:t>
            </a:r>
          </a:p>
          <a:p>
            <a:endParaRPr lang="en-GB" sz="500" dirty="0">
              <a:cs typeface="Calibri"/>
            </a:endParaRPr>
          </a:p>
          <a:p>
            <a:endParaRPr lang="en-GB" sz="500" u="sng" dirty="0">
              <a:cs typeface="Calibri"/>
            </a:endParaRPr>
          </a:p>
          <a:p>
            <a:endParaRPr lang="en-GB" sz="500" dirty="0">
              <a:cs typeface="Calibri"/>
            </a:endParaRP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56" name="TextBox 155"/>
          <p:cNvSpPr txBox="1"/>
          <p:nvPr/>
        </p:nvSpPr>
        <p:spPr>
          <a:xfrm>
            <a:off x="4483649" y="771264"/>
            <a:ext cx="951712" cy="1569660"/>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B – Pentecost – Fiction</a:t>
            </a:r>
          </a:p>
          <a:p>
            <a:r>
              <a:rPr lang="en-GB" sz="500" dirty="0">
                <a:cs typeface="Calibri"/>
              </a:rPr>
              <a:t>-Kick by Mitch Johnson </a:t>
            </a:r>
            <a:r>
              <a:rPr lang="en-GB" sz="500" u="sng" dirty="0">
                <a:cs typeface="Calibri"/>
              </a:rPr>
              <a:t>(Diversity)</a:t>
            </a:r>
          </a:p>
          <a:p>
            <a:r>
              <a:rPr lang="en-GB" sz="500" dirty="0">
                <a:cs typeface="Calibri"/>
              </a:rPr>
              <a:t>-The Last Wild by Piers </a:t>
            </a:r>
            <a:r>
              <a:rPr lang="en-GB" sz="500" dirty="0" err="1">
                <a:cs typeface="Calibri"/>
              </a:rPr>
              <a:t>Torday</a:t>
            </a:r>
            <a:endParaRPr lang="en-GB" sz="500" dirty="0">
              <a:cs typeface="Calibri"/>
            </a:endParaRPr>
          </a:p>
          <a:p>
            <a:r>
              <a:rPr lang="en-GB" sz="500" dirty="0">
                <a:cs typeface="Calibri"/>
              </a:rPr>
              <a:t>-The miraculous Journey of Edward Tulane by Kate </a:t>
            </a:r>
            <a:r>
              <a:rPr lang="en-GB" sz="500" dirty="0" err="1">
                <a:cs typeface="Calibri"/>
              </a:rPr>
              <a:t>DiCamillo</a:t>
            </a:r>
            <a:r>
              <a:rPr lang="en-GB" sz="500" dirty="0">
                <a:cs typeface="Calibri"/>
              </a:rPr>
              <a:t> </a:t>
            </a:r>
            <a:r>
              <a:rPr lang="en-GB" sz="500" u="sng" dirty="0">
                <a:cs typeface="Calibri"/>
              </a:rPr>
              <a:t>(PD)</a:t>
            </a:r>
          </a:p>
          <a:p>
            <a:r>
              <a:rPr lang="en-GB" sz="500" dirty="0">
                <a:cs typeface="Calibri"/>
              </a:rPr>
              <a:t>-Phoenix by SF. Said </a:t>
            </a:r>
          </a:p>
          <a:p>
            <a:r>
              <a:rPr lang="en-GB" sz="500" dirty="0">
                <a:cs typeface="Calibri"/>
              </a:rPr>
              <a:t>-The star spun web by Sinead </a:t>
            </a:r>
            <a:r>
              <a:rPr lang="en-GB" sz="500" dirty="0" err="1">
                <a:cs typeface="Calibri"/>
              </a:rPr>
              <a:t>O’Hart</a:t>
            </a:r>
            <a:endParaRPr lang="en-GB" sz="500" dirty="0">
              <a:cs typeface="Calibri"/>
            </a:endParaRPr>
          </a:p>
          <a:p>
            <a:r>
              <a:rPr lang="en-GB" sz="500" dirty="0">
                <a:cs typeface="Calibri"/>
              </a:rPr>
              <a:t>-Letters from the lighthouse by Emma Carroll </a:t>
            </a:r>
            <a:r>
              <a:rPr lang="en-GB" sz="500" u="sng" dirty="0">
                <a:cs typeface="Calibri"/>
              </a:rPr>
              <a:t>(History)</a:t>
            </a:r>
          </a:p>
          <a:p>
            <a:r>
              <a:rPr lang="en-GB" sz="500" dirty="0">
                <a:cs typeface="Calibri"/>
              </a:rPr>
              <a:t>.</a:t>
            </a: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105" name="TextBox 104"/>
          <p:cNvSpPr txBox="1"/>
          <p:nvPr/>
        </p:nvSpPr>
        <p:spPr>
          <a:xfrm>
            <a:off x="3555725" y="1326503"/>
            <a:ext cx="951712" cy="1646605"/>
          </a:xfrm>
          <a:prstGeom prst="rect">
            <a:avLst/>
          </a:prstGeom>
          <a:noFill/>
          <a:ln>
            <a:noFill/>
          </a:ln>
          <a:effectLst>
            <a:glow rad="38100">
              <a:schemeClr val="bg1"/>
            </a:glow>
            <a:softEdge rad="127000"/>
          </a:effectLst>
        </p:spPr>
        <p:txBody>
          <a:bodyPr wrap="square" lIns="91440" tIns="45720" rIns="91440" bIns="45720" rtlCol="0" anchor="t">
            <a:spAutoFit/>
          </a:bodyPr>
          <a:lstStyle/>
          <a:p>
            <a:r>
              <a:rPr lang="en-GB" sz="500" u="sng" dirty="0">
                <a:cs typeface="Calibri"/>
              </a:rPr>
              <a:t>Cycle A – Pentecost – Fiction</a:t>
            </a:r>
          </a:p>
          <a:p>
            <a:r>
              <a:rPr lang="en-GB" sz="500" dirty="0">
                <a:cs typeface="Calibri"/>
              </a:rPr>
              <a:t>-I am Malala </a:t>
            </a:r>
            <a:r>
              <a:rPr lang="en-GB" sz="500" u="sng" dirty="0">
                <a:cs typeface="Calibri"/>
              </a:rPr>
              <a:t>(Equality)</a:t>
            </a:r>
          </a:p>
          <a:p>
            <a:r>
              <a:rPr lang="en-GB" sz="500" dirty="0">
                <a:cs typeface="Calibri"/>
              </a:rPr>
              <a:t>-Crater Lake</a:t>
            </a:r>
          </a:p>
          <a:p>
            <a:r>
              <a:rPr lang="en-GB" sz="500" dirty="0">
                <a:cs typeface="Calibri"/>
              </a:rPr>
              <a:t>-Can you see me?</a:t>
            </a:r>
            <a:r>
              <a:rPr lang="en-GB" sz="500" u="sng" dirty="0">
                <a:cs typeface="Calibri"/>
              </a:rPr>
              <a:t> (transition to Y7 from an autistic girls perspective)</a:t>
            </a:r>
          </a:p>
          <a:p>
            <a:r>
              <a:rPr lang="en-GB" sz="500" dirty="0">
                <a:cs typeface="Calibri"/>
              </a:rPr>
              <a:t>-The stars beneath my feet by David </a:t>
            </a:r>
            <a:r>
              <a:rPr lang="en-GB" sz="500" dirty="0" err="1">
                <a:cs typeface="Calibri"/>
              </a:rPr>
              <a:t>BarclayMoore</a:t>
            </a:r>
            <a:r>
              <a:rPr lang="en-GB" sz="500" dirty="0">
                <a:cs typeface="Calibri"/>
              </a:rPr>
              <a:t> </a:t>
            </a:r>
            <a:r>
              <a:rPr lang="en-GB" sz="500" u="sng" dirty="0">
                <a:cs typeface="Calibri"/>
              </a:rPr>
              <a:t>(BAME author)</a:t>
            </a:r>
          </a:p>
          <a:p>
            <a:r>
              <a:rPr lang="en-GB" sz="500" dirty="0">
                <a:cs typeface="Calibri"/>
              </a:rPr>
              <a:t>-How life on Earth began – fossils, dinosaurs and the first humans by </a:t>
            </a:r>
            <a:r>
              <a:rPr lang="en-GB" sz="500" dirty="0" err="1">
                <a:cs typeface="Calibri"/>
              </a:rPr>
              <a:t>Aina</a:t>
            </a:r>
            <a:r>
              <a:rPr lang="en-GB" sz="500" dirty="0">
                <a:cs typeface="Calibri"/>
              </a:rPr>
              <a:t> </a:t>
            </a:r>
            <a:r>
              <a:rPr lang="en-GB" sz="500" dirty="0" err="1">
                <a:cs typeface="Calibri"/>
              </a:rPr>
              <a:t>Bestard</a:t>
            </a:r>
            <a:endParaRPr lang="en-GB" sz="500" dirty="0">
              <a:cs typeface="Calibri"/>
            </a:endParaRPr>
          </a:p>
          <a:p>
            <a:endParaRPr lang="en-GB" sz="500" u="sng" dirty="0">
              <a:cs typeface="Calibri"/>
            </a:endParaRPr>
          </a:p>
          <a:p>
            <a:endParaRPr lang="en-GB" sz="500" u="sng" dirty="0">
              <a:cs typeface="Calibri"/>
            </a:endParaRPr>
          </a:p>
          <a:p>
            <a:endParaRPr lang="en-GB" sz="500" dirty="0">
              <a:cs typeface="Calibri"/>
            </a:endParaRPr>
          </a:p>
          <a:p>
            <a:endParaRPr lang="en-GB" sz="500" u="sng" dirty="0">
              <a:cs typeface="Calibri"/>
            </a:endParaRPr>
          </a:p>
          <a:p>
            <a:r>
              <a:rPr lang="en-GB" sz="700" u="sng" dirty="0">
                <a:cs typeface="Calibri"/>
              </a:rPr>
              <a:t> </a:t>
            </a:r>
          </a:p>
          <a:p>
            <a:endParaRPr lang="en-GB" sz="700" dirty="0">
              <a:latin typeface="Calibri"/>
              <a:cs typeface="Calibri"/>
            </a:endParaRPr>
          </a:p>
          <a:p>
            <a:pPr marL="85725" indent="-85725">
              <a:buFont typeface="Wingdings" panose="05000000000000000000" pitchFamily="2" charset="2"/>
              <a:buChar char="q"/>
            </a:pPr>
            <a:endParaRPr lang="en-GB" sz="7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9752D78F-2A91-5245-D3CB-08BD6777D2B5}"/>
              </a:ext>
            </a:extLst>
          </p:cNvPr>
          <p:cNvSpPr txBox="1"/>
          <p:nvPr/>
        </p:nvSpPr>
        <p:spPr>
          <a:xfrm>
            <a:off x="3309937" y="8342312"/>
            <a:ext cx="873125"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1000" dirty="0">
              <a:cs typeface="Calibri"/>
            </a:endParaRPr>
          </a:p>
        </p:txBody>
      </p:sp>
      <p:sp>
        <p:nvSpPr>
          <p:cNvPr id="24" name="Left Arrow Callout 23"/>
          <p:cNvSpPr/>
          <p:nvPr/>
        </p:nvSpPr>
        <p:spPr>
          <a:xfrm>
            <a:off x="3206087" y="7929862"/>
            <a:ext cx="3495078" cy="1768773"/>
          </a:xfrm>
          <a:prstGeom prst="leftArrowCallout">
            <a:avLst>
              <a:gd name="adj1" fmla="val 50000"/>
              <a:gd name="adj2" fmla="val 25000"/>
              <a:gd name="adj3" fmla="val 25000"/>
              <a:gd name="adj4" fmla="val 6497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500" b="1" u="sng" dirty="0" smtClean="0">
                <a:solidFill>
                  <a:schemeClr val="tx1"/>
                </a:solidFill>
                <a:ea typeface="+mn-lt"/>
                <a:cs typeface="+mn-lt"/>
              </a:rPr>
              <a:t>Fiction</a:t>
            </a:r>
            <a:r>
              <a:rPr lang="en-US" sz="500" b="1" u="sng" dirty="0">
                <a:solidFill>
                  <a:schemeClr val="tx1"/>
                </a:solidFill>
                <a:ea typeface="+mn-lt"/>
                <a:cs typeface="+mn-lt"/>
              </a:rPr>
              <a:t>:</a:t>
            </a:r>
            <a:endParaRPr lang="en-US" sz="500" b="1" u="sng" dirty="0">
              <a:solidFill>
                <a:schemeClr val="tx1"/>
              </a:solidFill>
              <a:cs typeface="Calibri" panose="020F0502020204030204"/>
            </a:endParaRPr>
          </a:p>
          <a:p>
            <a:pPr algn="ctr"/>
            <a:r>
              <a:rPr lang="en-US" sz="500" dirty="0">
                <a:solidFill>
                  <a:schemeClr val="tx1"/>
                </a:solidFill>
                <a:ea typeface="+mn-lt"/>
                <a:cs typeface="+mn-lt"/>
              </a:rPr>
              <a:t>Owl Babies- Martin Waddell </a:t>
            </a:r>
            <a:endParaRPr lang="en-US" sz="500" dirty="0">
              <a:solidFill>
                <a:schemeClr val="tx1"/>
              </a:solidFill>
              <a:cs typeface="Calibri"/>
            </a:endParaRPr>
          </a:p>
          <a:p>
            <a:pPr algn="ctr"/>
            <a:r>
              <a:rPr lang="en-US" sz="500" dirty="0">
                <a:solidFill>
                  <a:schemeClr val="tx1"/>
                </a:solidFill>
                <a:ea typeface="+mn-lt"/>
                <a:cs typeface="+mn-lt"/>
              </a:rPr>
              <a:t>The Gruffalo- Julia Donaldson </a:t>
            </a:r>
            <a:endParaRPr lang="en-US" sz="500" dirty="0">
              <a:solidFill>
                <a:schemeClr val="tx1"/>
              </a:solidFill>
              <a:cs typeface="Calibri"/>
            </a:endParaRPr>
          </a:p>
          <a:p>
            <a:pPr algn="ctr"/>
            <a:r>
              <a:rPr lang="en-US" sz="500" dirty="0">
                <a:solidFill>
                  <a:schemeClr val="tx1"/>
                </a:solidFill>
                <a:ea typeface="+mn-lt"/>
                <a:cs typeface="+mn-lt"/>
              </a:rPr>
              <a:t>Handa’s Surprise- Eileen Brown </a:t>
            </a:r>
          </a:p>
          <a:p>
            <a:pPr algn="ctr"/>
            <a:r>
              <a:rPr lang="en-US" sz="500" dirty="0" err="1">
                <a:solidFill>
                  <a:schemeClr val="tx1"/>
                </a:solidFill>
                <a:ea typeface="+mn-lt"/>
                <a:cs typeface="+mn-lt"/>
              </a:rPr>
              <a:t>Mr</a:t>
            </a:r>
            <a:r>
              <a:rPr lang="en-US" sz="500" dirty="0">
                <a:solidFill>
                  <a:schemeClr val="tx1"/>
                </a:solidFill>
                <a:ea typeface="+mn-lt"/>
                <a:cs typeface="+mn-lt"/>
              </a:rPr>
              <a:t> </a:t>
            </a:r>
            <a:r>
              <a:rPr lang="en-US" sz="500" dirty="0" err="1">
                <a:solidFill>
                  <a:schemeClr val="tx1"/>
                </a:solidFill>
                <a:ea typeface="+mn-lt"/>
                <a:cs typeface="+mn-lt"/>
              </a:rPr>
              <a:t>Grumpy’s</a:t>
            </a:r>
            <a:r>
              <a:rPr lang="en-US" sz="500" dirty="0">
                <a:solidFill>
                  <a:schemeClr val="tx1"/>
                </a:solidFill>
                <a:ea typeface="+mn-lt"/>
                <a:cs typeface="+mn-lt"/>
              </a:rPr>
              <a:t> Outing-John </a:t>
            </a:r>
            <a:r>
              <a:rPr lang="en-US" sz="500" dirty="0" err="1">
                <a:solidFill>
                  <a:schemeClr val="tx1"/>
                </a:solidFill>
                <a:ea typeface="+mn-lt"/>
                <a:cs typeface="+mn-lt"/>
              </a:rPr>
              <a:t>Burnigham</a:t>
            </a:r>
            <a:r>
              <a:rPr lang="en-US" sz="500" dirty="0">
                <a:solidFill>
                  <a:schemeClr val="tx1"/>
                </a:solidFill>
                <a:ea typeface="+mn-lt"/>
                <a:cs typeface="+mn-lt"/>
              </a:rPr>
              <a:t> </a:t>
            </a:r>
          </a:p>
          <a:p>
            <a:pPr algn="ctr"/>
            <a:r>
              <a:rPr lang="en-US" sz="500" dirty="0">
                <a:solidFill>
                  <a:schemeClr val="tx1"/>
                </a:solidFill>
                <a:ea typeface="+mn-lt"/>
                <a:cs typeface="+mn-lt"/>
              </a:rPr>
              <a:t>Rosie’s Walk-Pat Hutchins </a:t>
            </a:r>
            <a:endParaRPr lang="en-US" sz="500" dirty="0">
              <a:solidFill>
                <a:schemeClr val="tx1"/>
              </a:solidFill>
              <a:cs typeface="Calibri"/>
            </a:endParaRPr>
          </a:p>
          <a:p>
            <a:pPr algn="ctr"/>
            <a:r>
              <a:rPr lang="en-US" sz="500" dirty="0">
                <a:solidFill>
                  <a:schemeClr val="tx1"/>
                </a:solidFill>
                <a:ea typeface="+mn-lt"/>
                <a:cs typeface="+mn-lt"/>
              </a:rPr>
              <a:t>Six Dinner Sid- Inga Moore </a:t>
            </a:r>
            <a:endParaRPr lang="en-US" sz="500" dirty="0">
              <a:solidFill>
                <a:schemeClr val="tx1"/>
              </a:solidFill>
              <a:cs typeface="Calibri"/>
            </a:endParaRPr>
          </a:p>
          <a:p>
            <a:pPr algn="ctr"/>
            <a:r>
              <a:rPr lang="en-US" sz="500" dirty="0" err="1">
                <a:solidFill>
                  <a:schemeClr val="tx1"/>
                </a:solidFill>
                <a:ea typeface="+mn-lt"/>
                <a:cs typeface="+mn-lt"/>
              </a:rPr>
              <a:t>Mrs</a:t>
            </a:r>
            <a:r>
              <a:rPr lang="en-US" sz="500" dirty="0">
                <a:solidFill>
                  <a:schemeClr val="tx1"/>
                </a:solidFill>
                <a:ea typeface="+mn-lt"/>
                <a:cs typeface="+mn-lt"/>
              </a:rPr>
              <a:t> Armitage- Quentin Blake </a:t>
            </a:r>
            <a:endParaRPr lang="en-US" sz="500" dirty="0">
              <a:solidFill>
                <a:schemeClr val="tx1"/>
              </a:solidFill>
              <a:cs typeface="Calibri"/>
            </a:endParaRPr>
          </a:p>
          <a:p>
            <a:pPr algn="ctr"/>
            <a:r>
              <a:rPr lang="en-US" sz="500" dirty="0">
                <a:solidFill>
                  <a:schemeClr val="tx1"/>
                </a:solidFill>
                <a:ea typeface="+mn-lt"/>
                <a:cs typeface="+mn-lt"/>
              </a:rPr>
              <a:t>Whatever Next-Jill Murphey </a:t>
            </a:r>
            <a:endParaRPr lang="en-US" sz="500" dirty="0">
              <a:solidFill>
                <a:schemeClr val="tx1"/>
              </a:solidFill>
              <a:cs typeface="Calibri"/>
            </a:endParaRPr>
          </a:p>
          <a:p>
            <a:pPr algn="ctr"/>
            <a:r>
              <a:rPr lang="en-US" sz="500" dirty="0">
                <a:solidFill>
                  <a:schemeClr val="tx1"/>
                </a:solidFill>
                <a:ea typeface="+mn-lt"/>
                <a:cs typeface="+mn-lt"/>
              </a:rPr>
              <a:t>On the Way Home-Jill Murphey </a:t>
            </a:r>
            <a:endParaRPr lang="en-US" sz="500" dirty="0">
              <a:solidFill>
                <a:schemeClr val="tx1"/>
              </a:solidFill>
              <a:cs typeface="Calibri"/>
            </a:endParaRPr>
          </a:p>
          <a:p>
            <a:pPr algn="ctr"/>
            <a:r>
              <a:rPr lang="en-US" sz="500" dirty="0">
                <a:solidFill>
                  <a:schemeClr val="tx1"/>
                </a:solidFill>
                <a:ea typeface="+mn-lt"/>
                <a:cs typeface="+mn-lt"/>
              </a:rPr>
              <a:t>Farmer Duck-Martin Waddell </a:t>
            </a:r>
            <a:endParaRPr lang="en-US" sz="500" dirty="0">
              <a:solidFill>
                <a:schemeClr val="tx1"/>
              </a:solidFill>
              <a:cs typeface="Calibri"/>
            </a:endParaRPr>
          </a:p>
          <a:p>
            <a:pPr algn="ctr"/>
            <a:r>
              <a:rPr lang="en-US" sz="500" dirty="0">
                <a:solidFill>
                  <a:schemeClr val="tx1"/>
                </a:solidFill>
                <a:ea typeface="+mn-lt"/>
                <a:cs typeface="+mn-lt"/>
              </a:rPr>
              <a:t>Goodnight Moon-Margaret Wise Brown </a:t>
            </a:r>
            <a:endParaRPr lang="en-US" sz="500" dirty="0">
              <a:solidFill>
                <a:schemeClr val="tx1"/>
              </a:solidFill>
              <a:cs typeface="Calibri"/>
            </a:endParaRPr>
          </a:p>
          <a:p>
            <a:pPr algn="ctr"/>
            <a:r>
              <a:rPr lang="en-US" sz="500" dirty="0">
                <a:solidFill>
                  <a:schemeClr val="tx1"/>
                </a:solidFill>
                <a:ea typeface="+mn-lt"/>
                <a:cs typeface="+mn-lt"/>
              </a:rPr>
              <a:t>Shh!-Sally Grindley </a:t>
            </a:r>
            <a:endParaRPr lang="en-US" sz="500" dirty="0" smtClean="0">
              <a:solidFill>
                <a:schemeClr val="tx1"/>
              </a:solidFill>
              <a:ea typeface="+mn-lt"/>
              <a:cs typeface="+mn-lt"/>
            </a:endParaRPr>
          </a:p>
          <a:p>
            <a:pPr algn="ctr"/>
            <a:r>
              <a:rPr lang="en-GB" sz="500" b="1" u="sng" dirty="0">
                <a:solidFill>
                  <a:schemeClr val="tx1"/>
                </a:solidFill>
              </a:rPr>
              <a:t>Fiction books- celebrating diversity</a:t>
            </a:r>
          </a:p>
          <a:p>
            <a:pPr algn="ctr"/>
            <a:r>
              <a:rPr lang="en-GB" sz="500" dirty="0" smtClean="0">
                <a:solidFill>
                  <a:schemeClr val="tx1"/>
                </a:solidFill>
              </a:rPr>
              <a:t>The </a:t>
            </a:r>
            <a:r>
              <a:rPr lang="en-GB" sz="500" dirty="0">
                <a:solidFill>
                  <a:schemeClr val="tx1"/>
                </a:solidFill>
              </a:rPr>
              <a:t>Mega Magic Hair Swap by Rochelle </a:t>
            </a:r>
            <a:r>
              <a:rPr lang="en-GB" sz="500" dirty="0" err="1" smtClean="0">
                <a:solidFill>
                  <a:schemeClr val="tx1"/>
                </a:solidFill>
              </a:rPr>
              <a:t>Humes</a:t>
            </a:r>
            <a:r>
              <a:rPr lang="en-GB" sz="500" dirty="0" smtClean="0">
                <a:solidFill>
                  <a:schemeClr val="tx1"/>
                </a:solidFill>
              </a:rPr>
              <a:t> </a:t>
            </a:r>
            <a:endParaRPr lang="en-GB" sz="500" dirty="0">
              <a:solidFill>
                <a:schemeClr val="tx1"/>
              </a:solidFill>
            </a:endParaRPr>
          </a:p>
          <a:p>
            <a:pPr algn="ctr"/>
            <a:r>
              <a:rPr lang="en-GB" sz="500" dirty="0">
                <a:solidFill>
                  <a:schemeClr val="tx1"/>
                </a:solidFill>
              </a:rPr>
              <a:t>We're off to Find Fairy by Eloise White &amp; Cory </a:t>
            </a:r>
            <a:r>
              <a:rPr lang="en-GB" sz="500" dirty="0" smtClean="0">
                <a:solidFill>
                  <a:schemeClr val="tx1"/>
                </a:solidFill>
              </a:rPr>
              <a:t>Reid </a:t>
            </a:r>
            <a:endParaRPr lang="en-GB" sz="500" dirty="0">
              <a:solidFill>
                <a:schemeClr val="tx1"/>
              </a:solidFill>
            </a:endParaRPr>
          </a:p>
          <a:p>
            <a:pPr algn="ctr"/>
            <a:r>
              <a:rPr lang="en-GB" sz="500" dirty="0">
                <a:solidFill>
                  <a:schemeClr val="tx1"/>
                </a:solidFill>
              </a:rPr>
              <a:t>Rubies Worry by Tom </a:t>
            </a:r>
            <a:r>
              <a:rPr lang="en-GB" sz="500" dirty="0" smtClean="0">
                <a:solidFill>
                  <a:schemeClr val="tx1"/>
                </a:solidFill>
              </a:rPr>
              <a:t>Percival</a:t>
            </a:r>
            <a:endParaRPr lang="en-GB" sz="500" dirty="0">
              <a:solidFill>
                <a:schemeClr val="tx1"/>
              </a:solidFill>
            </a:endParaRPr>
          </a:p>
          <a:p>
            <a:pPr algn="ctr"/>
            <a:r>
              <a:rPr lang="en-GB" sz="500" dirty="0">
                <a:solidFill>
                  <a:schemeClr val="tx1"/>
                </a:solidFill>
              </a:rPr>
              <a:t>Little Red and the Very Hungry Lion by Alex T </a:t>
            </a:r>
            <a:r>
              <a:rPr lang="en-GB" sz="500" dirty="0" smtClean="0">
                <a:solidFill>
                  <a:schemeClr val="tx1"/>
                </a:solidFill>
              </a:rPr>
              <a:t>Smith</a:t>
            </a:r>
            <a:endParaRPr lang="en-GB" sz="500" dirty="0">
              <a:solidFill>
                <a:schemeClr val="tx1"/>
              </a:solidFill>
            </a:endParaRPr>
          </a:p>
          <a:p>
            <a:pPr algn="ctr"/>
            <a:r>
              <a:rPr lang="en-GB" sz="500" dirty="0">
                <a:solidFill>
                  <a:schemeClr val="tx1"/>
                </a:solidFill>
              </a:rPr>
              <a:t>Mr Scruff by Simon </a:t>
            </a:r>
            <a:r>
              <a:rPr lang="en-GB" sz="500" dirty="0" smtClean="0">
                <a:solidFill>
                  <a:schemeClr val="tx1"/>
                </a:solidFill>
              </a:rPr>
              <a:t>James </a:t>
            </a:r>
            <a:endParaRPr lang="en-GB" sz="500" dirty="0">
              <a:solidFill>
                <a:schemeClr val="tx1"/>
              </a:solidFill>
            </a:endParaRPr>
          </a:p>
          <a:p>
            <a:pPr algn="ctr"/>
            <a:r>
              <a:rPr lang="en-GB" sz="500" dirty="0">
                <a:solidFill>
                  <a:schemeClr val="tx1"/>
                </a:solidFill>
              </a:rPr>
              <a:t>Izzy Gizmo by Pip </a:t>
            </a:r>
            <a:r>
              <a:rPr lang="en-GB" sz="500" dirty="0" smtClean="0">
                <a:solidFill>
                  <a:schemeClr val="tx1"/>
                </a:solidFill>
              </a:rPr>
              <a:t>Jones </a:t>
            </a:r>
            <a:endParaRPr lang="en-GB" sz="500" dirty="0">
              <a:solidFill>
                <a:schemeClr val="tx1"/>
              </a:solidFill>
            </a:endParaRPr>
          </a:p>
          <a:p>
            <a:pPr algn="ctr"/>
            <a:endParaRPr lang="en-US" sz="600" dirty="0">
              <a:solidFill>
                <a:schemeClr val="tx1"/>
              </a:solidFill>
            </a:endParaRPr>
          </a:p>
        </p:txBody>
      </p:sp>
      <p:sp>
        <p:nvSpPr>
          <p:cNvPr id="235" name="Oval 234"/>
          <p:cNvSpPr/>
          <p:nvPr/>
        </p:nvSpPr>
        <p:spPr>
          <a:xfrm>
            <a:off x="6164305" y="7588639"/>
            <a:ext cx="530206" cy="58912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endParaRPr>
          </a:p>
        </p:txBody>
      </p:sp>
      <p:sp>
        <p:nvSpPr>
          <p:cNvPr id="162" name="Rectangle 161"/>
          <p:cNvSpPr/>
          <p:nvPr/>
        </p:nvSpPr>
        <p:spPr>
          <a:xfrm>
            <a:off x="6216471" y="7686287"/>
            <a:ext cx="392993" cy="369332"/>
          </a:xfrm>
          <a:prstGeom prst="rect">
            <a:avLst/>
          </a:prstGeom>
        </p:spPr>
        <p:txBody>
          <a:bodyPr wrap="none" lIns="91440" tIns="45720" rIns="91440" bIns="45720" anchor="t">
            <a:spAutoFit/>
          </a:bodyPr>
          <a:lstStyle/>
          <a:p>
            <a:pPr algn="ctr"/>
            <a:r>
              <a:rPr lang="en-GB" dirty="0"/>
              <a:t>FS</a:t>
            </a:r>
            <a:endParaRPr lang="en-GB" dirty="0">
              <a:cs typeface="Calibri"/>
            </a:endParaRPr>
          </a:p>
        </p:txBody>
      </p:sp>
      <p:sp>
        <p:nvSpPr>
          <p:cNvPr id="6" name="TextBox 5"/>
          <p:cNvSpPr txBox="1"/>
          <p:nvPr/>
        </p:nvSpPr>
        <p:spPr>
          <a:xfrm>
            <a:off x="3792501" y="8424744"/>
            <a:ext cx="889391" cy="784830"/>
          </a:xfrm>
          <a:prstGeom prst="rect">
            <a:avLst/>
          </a:prstGeom>
          <a:noFill/>
        </p:spPr>
        <p:txBody>
          <a:bodyPr wrap="square" rtlCol="0">
            <a:spAutoFit/>
          </a:bodyPr>
          <a:lstStyle/>
          <a:p>
            <a:r>
              <a:rPr lang="en-GB" sz="500" b="1" u="sng" dirty="0" smtClean="0"/>
              <a:t>Poetry</a:t>
            </a:r>
          </a:p>
          <a:p>
            <a:r>
              <a:rPr lang="en-GB" sz="500" dirty="0" smtClean="0"/>
              <a:t>Sharing a shell- Julia Donaldson </a:t>
            </a:r>
          </a:p>
          <a:p>
            <a:r>
              <a:rPr lang="en-GB" sz="500" dirty="0" smtClean="0"/>
              <a:t>A </a:t>
            </a:r>
            <a:r>
              <a:rPr lang="en-GB" sz="500" dirty="0"/>
              <a:t>Treasury of Songs- Julia Donaldson</a:t>
            </a:r>
          </a:p>
          <a:p>
            <a:r>
              <a:rPr lang="en-GB" sz="500" dirty="0"/>
              <a:t>My Many Coloured Days- Dr Seuss</a:t>
            </a:r>
          </a:p>
          <a:p>
            <a:r>
              <a:rPr lang="en-GB" sz="500" dirty="0"/>
              <a:t>This Little Puffin- Elizabeth Matterson</a:t>
            </a:r>
            <a:endParaRPr lang="en-GB" sz="500" b="1" u="sng" dirty="0"/>
          </a:p>
        </p:txBody>
      </p:sp>
      <p:sp>
        <p:nvSpPr>
          <p:cNvPr id="9" name="TextBox 8"/>
          <p:cNvSpPr txBox="1"/>
          <p:nvPr/>
        </p:nvSpPr>
        <p:spPr>
          <a:xfrm>
            <a:off x="1111908" y="8236696"/>
            <a:ext cx="2615272" cy="1661993"/>
          </a:xfrm>
          <a:prstGeom prst="rect">
            <a:avLst/>
          </a:prstGeom>
          <a:noFill/>
        </p:spPr>
        <p:txBody>
          <a:bodyPr wrap="square" rtlCol="0">
            <a:spAutoFit/>
          </a:bodyPr>
          <a:lstStyle/>
          <a:p>
            <a:r>
              <a:rPr lang="en-GB" sz="600" b="1" u="sng" dirty="0" smtClean="0"/>
              <a:t>Fiction</a:t>
            </a:r>
          </a:p>
          <a:p>
            <a:r>
              <a:rPr lang="en-GB" sz="600" dirty="0"/>
              <a:t>Peace at Last- Jill Murphey</a:t>
            </a:r>
          </a:p>
          <a:p>
            <a:r>
              <a:rPr lang="en-GB" sz="600" dirty="0"/>
              <a:t>Can’t you sleep little bear? Martin </a:t>
            </a:r>
            <a:r>
              <a:rPr lang="en-GB" sz="600" dirty="0" smtClean="0"/>
              <a:t>Waddell</a:t>
            </a:r>
          </a:p>
          <a:p>
            <a:r>
              <a:rPr lang="en-GB" sz="600" dirty="0"/>
              <a:t>Where the Wild Things Are- Maurice </a:t>
            </a:r>
            <a:r>
              <a:rPr lang="en-GB" sz="600" dirty="0" err="1"/>
              <a:t>Sendak</a:t>
            </a:r>
            <a:endParaRPr lang="en-GB" sz="600" dirty="0"/>
          </a:p>
          <a:p>
            <a:r>
              <a:rPr lang="en-US" sz="600" dirty="0"/>
              <a:t>The Elephant and the Bad Baby – </a:t>
            </a:r>
            <a:r>
              <a:rPr lang="en-US" sz="600" dirty="0" err="1"/>
              <a:t>Elfrida</a:t>
            </a:r>
            <a:r>
              <a:rPr lang="en-US" sz="600" dirty="0"/>
              <a:t> </a:t>
            </a:r>
            <a:r>
              <a:rPr lang="en-US" sz="600" dirty="0" err="1" smtClean="0"/>
              <a:t>Vipont</a:t>
            </a:r>
            <a:r>
              <a:rPr lang="en-US" sz="600" dirty="0" smtClean="0"/>
              <a:t> </a:t>
            </a:r>
            <a:r>
              <a:rPr lang="en-US" sz="600" dirty="0"/>
              <a:t>and Raymond </a:t>
            </a:r>
            <a:r>
              <a:rPr lang="en-US" sz="600" dirty="0" smtClean="0"/>
              <a:t>Briggs</a:t>
            </a:r>
          </a:p>
          <a:p>
            <a:r>
              <a:rPr lang="en-US" sz="600" dirty="0"/>
              <a:t>Avocado Baby – John </a:t>
            </a:r>
            <a:r>
              <a:rPr lang="en-US" sz="600" dirty="0" err="1"/>
              <a:t>Burningham</a:t>
            </a:r>
            <a:endParaRPr lang="en-GB" sz="600" dirty="0"/>
          </a:p>
          <a:p>
            <a:r>
              <a:rPr lang="en-US" sz="600" dirty="0"/>
              <a:t>The Tiger Who Came to Tea – Judith Kerr</a:t>
            </a:r>
            <a:endParaRPr lang="en-GB" sz="600" dirty="0"/>
          </a:p>
          <a:p>
            <a:r>
              <a:rPr lang="en-US" sz="600" dirty="0"/>
              <a:t>Lost and Found – Oliver </a:t>
            </a:r>
            <a:r>
              <a:rPr lang="en-US" sz="600" dirty="0" smtClean="0"/>
              <a:t>Jeffers</a:t>
            </a:r>
          </a:p>
          <a:p>
            <a:r>
              <a:rPr lang="en-US" sz="600" dirty="0" err="1"/>
              <a:t>Knuffle</a:t>
            </a:r>
            <a:r>
              <a:rPr lang="en-US" sz="600" dirty="0"/>
              <a:t> Bunny – Mo Willems</a:t>
            </a:r>
            <a:endParaRPr lang="en-GB" sz="600" dirty="0"/>
          </a:p>
          <a:p>
            <a:r>
              <a:rPr lang="en-US" sz="600" dirty="0" err="1"/>
              <a:t>Beegu</a:t>
            </a:r>
            <a:r>
              <a:rPr lang="en-US" sz="600" dirty="0"/>
              <a:t> – Alexis Deacon</a:t>
            </a:r>
            <a:endParaRPr lang="en-GB" sz="600" dirty="0"/>
          </a:p>
          <a:p>
            <a:r>
              <a:rPr lang="en-US" sz="600" dirty="0"/>
              <a:t>Dogger – Shirley Hughes</a:t>
            </a:r>
            <a:endParaRPr lang="en-GB" sz="600" dirty="0"/>
          </a:p>
          <a:p>
            <a:r>
              <a:rPr lang="en-US" sz="600" dirty="0"/>
              <a:t>Cops and Robbers – Alan and Janet </a:t>
            </a:r>
            <a:r>
              <a:rPr lang="en-US" sz="600" dirty="0" err="1"/>
              <a:t>Ahlberg</a:t>
            </a:r>
            <a:endParaRPr lang="en-GB" sz="600" dirty="0"/>
          </a:p>
          <a:p>
            <a:r>
              <a:rPr lang="en-US" sz="600" dirty="0"/>
              <a:t>Elmer – David McKee</a:t>
            </a:r>
            <a:endParaRPr lang="en-GB" sz="600" dirty="0"/>
          </a:p>
          <a:p>
            <a:endParaRPr lang="en-GB" sz="600" dirty="0"/>
          </a:p>
          <a:p>
            <a:endParaRPr lang="en-GB" sz="600" dirty="0"/>
          </a:p>
          <a:p>
            <a:endParaRPr lang="en-GB" sz="600" dirty="0"/>
          </a:p>
          <a:p>
            <a:endParaRPr lang="en-GB" sz="600" b="1" u="sng" dirty="0"/>
          </a:p>
        </p:txBody>
      </p:sp>
      <p:sp>
        <p:nvSpPr>
          <p:cNvPr id="16" name="TextBox 15"/>
          <p:cNvSpPr txBox="1"/>
          <p:nvPr/>
        </p:nvSpPr>
        <p:spPr>
          <a:xfrm>
            <a:off x="444993" y="7432656"/>
            <a:ext cx="760716" cy="1477328"/>
          </a:xfrm>
          <a:prstGeom prst="rect">
            <a:avLst/>
          </a:prstGeom>
          <a:noFill/>
        </p:spPr>
        <p:txBody>
          <a:bodyPr wrap="square" rtlCol="0">
            <a:spAutoFit/>
          </a:bodyPr>
          <a:lstStyle/>
          <a:p>
            <a:r>
              <a:rPr lang="en-GB" sz="600" b="1" u="sng" dirty="0" smtClean="0"/>
              <a:t>Fiction books- celebrating diversity</a:t>
            </a:r>
          </a:p>
          <a:p>
            <a:r>
              <a:rPr lang="en-GB" sz="600" dirty="0" smtClean="0"/>
              <a:t>Billy and </a:t>
            </a:r>
            <a:r>
              <a:rPr lang="en-GB" sz="600" dirty="0"/>
              <a:t>the Dragon- Nadine </a:t>
            </a:r>
            <a:r>
              <a:rPr lang="en-GB" sz="600" dirty="0" err="1"/>
              <a:t>Shireen</a:t>
            </a:r>
            <a:r>
              <a:rPr lang="en-GB" sz="600" dirty="0"/>
              <a:t> </a:t>
            </a:r>
          </a:p>
          <a:p>
            <a:r>
              <a:rPr lang="en-US" sz="600" dirty="0"/>
              <a:t>Hair Love- Matthew </a:t>
            </a:r>
            <a:r>
              <a:rPr lang="en-US" sz="600" dirty="0" err="1"/>
              <a:t>A.Cherry</a:t>
            </a:r>
            <a:endParaRPr lang="en-GB" sz="600" dirty="0"/>
          </a:p>
          <a:p>
            <a:r>
              <a:rPr lang="en-US" sz="600" dirty="0"/>
              <a:t>Dave and the Tooth Fairy- Verna Wilkins</a:t>
            </a:r>
            <a:endParaRPr lang="en-GB" sz="600" dirty="0"/>
          </a:p>
          <a:p>
            <a:r>
              <a:rPr lang="en-GB" sz="600" dirty="0"/>
              <a:t>So Much –Trish Cooke</a:t>
            </a:r>
          </a:p>
          <a:p>
            <a:r>
              <a:rPr lang="en-GB" sz="600" dirty="0"/>
              <a:t>Look Up- Nathan Bryon</a:t>
            </a:r>
          </a:p>
        </p:txBody>
      </p:sp>
      <p:sp>
        <p:nvSpPr>
          <p:cNvPr id="18" name="TextBox 17"/>
          <p:cNvSpPr txBox="1"/>
          <p:nvPr/>
        </p:nvSpPr>
        <p:spPr>
          <a:xfrm>
            <a:off x="1618817" y="6848103"/>
            <a:ext cx="1606292" cy="830997"/>
          </a:xfrm>
          <a:prstGeom prst="rect">
            <a:avLst/>
          </a:prstGeom>
          <a:noFill/>
        </p:spPr>
        <p:txBody>
          <a:bodyPr wrap="square" rtlCol="0">
            <a:spAutoFit/>
          </a:bodyPr>
          <a:lstStyle/>
          <a:p>
            <a:r>
              <a:rPr lang="en-GB" sz="600" b="1" u="sng" dirty="0" smtClean="0"/>
              <a:t>Poetry</a:t>
            </a:r>
          </a:p>
          <a:p>
            <a:r>
              <a:rPr lang="en-GB" sz="600" dirty="0" smtClean="0"/>
              <a:t>Twinkle</a:t>
            </a:r>
            <a:r>
              <a:rPr lang="en-GB" dirty="0"/>
              <a:t> </a:t>
            </a:r>
            <a:r>
              <a:rPr lang="en-GB" sz="600" dirty="0" err="1" smtClean="0"/>
              <a:t>Twinkle</a:t>
            </a:r>
            <a:r>
              <a:rPr lang="en-GB" sz="600" dirty="0" smtClean="0"/>
              <a:t> </a:t>
            </a:r>
            <a:r>
              <a:rPr lang="en-GB" sz="600" dirty="0"/>
              <a:t>Chocolate Bar-John Foster</a:t>
            </a:r>
          </a:p>
          <a:p>
            <a:r>
              <a:rPr lang="en-GB" sz="600" dirty="0"/>
              <a:t>Hey Little Big- James Carter</a:t>
            </a:r>
          </a:p>
          <a:p>
            <a:r>
              <a:rPr lang="en-GB" sz="600" dirty="0"/>
              <a:t>When we were very young- </a:t>
            </a:r>
            <a:r>
              <a:rPr lang="en-GB" sz="600" dirty="0" err="1"/>
              <a:t>A.A.Milne</a:t>
            </a:r>
            <a:endParaRPr lang="en-GB" sz="600" dirty="0"/>
          </a:p>
          <a:p>
            <a:r>
              <a:rPr lang="en-GB" sz="600" dirty="0"/>
              <a:t>The Puffin Book of Fantastic First Poems- June Crebbin</a:t>
            </a:r>
            <a:endParaRPr lang="en-GB" sz="600" b="1" u="sng" dirty="0"/>
          </a:p>
        </p:txBody>
      </p:sp>
      <p:sp>
        <p:nvSpPr>
          <p:cNvPr id="21" name="TextBox 20"/>
          <p:cNvSpPr txBox="1"/>
          <p:nvPr/>
        </p:nvSpPr>
        <p:spPr>
          <a:xfrm>
            <a:off x="3875616" y="6424972"/>
            <a:ext cx="2296660" cy="1661993"/>
          </a:xfrm>
          <a:prstGeom prst="rect">
            <a:avLst/>
          </a:prstGeom>
          <a:noFill/>
        </p:spPr>
        <p:txBody>
          <a:bodyPr wrap="square" rtlCol="0">
            <a:spAutoFit/>
          </a:bodyPr>
          <a:lstStyle/>
          <a:p>
            <a:r>
              <a:rPr lang="en-GB" sz="500" b="1" u="sng" dirty="0" smtClean="0"/>
              <a:t>Fiction</a:t>
            </a:r>
          </a:p>
          <a:p>
            <a:r>
              <a:rPr lang="en-US" sz="500" dirty="0"/>
              <a:t>Traction Man is Here - Mini Grey</a:t>
            </a:r>
            <a:endParaRPr lang="en-GB" sz="500" dirty="0"/>
          </a:p>
          <a:p>
            <a:r>
              <a:rPr lang="en-US" sz="500" dirty="0" err="1"/>
              <a:t>Meerkat</a:t>
            </a:r>
            <a:r>
              <a:rPr lang="en-US" sz="500" dirty="0"/>
              <a:t> Mail – Emily </a:t>
            </a:r>
            <a:r>
              <a:rPr lang="en-US" sz="500" dirty="0" err="1"/>
              <a:t>Gravett</a:t>
            </a:r>
            <a:r>
              <a:rPr lang="en-US" sz="500" dirty="0"/>
              <a:t> </a:t>
            </a:r>
            <a:endParaRPr lang="en-GB" sz="500" dirty="0"/>
          </a:p>
          <a:p>
            <a:r>
              <a:rPr lang="en-US" sz="500" dirty="0"/>
              <a:t>Amazing Grace – Mary Hoffman </a:t>
            </a:r>
            <a:endParaRPr lang="en-GB" sz="500" dirty="0"/>
          </a:p>
          <a:p>
            <a:r>
              <a:rPr lang="en-US" sz="500" dirty="0"/>
              <a:t>Pumpkin Soup – Helen Cooper</a:t>
            </a:r>
            <a:endParaRPr lang="en-GB" sz="500" dirty="0"/>
          </a:p>
          <a:p>
            <a:r>
              <a:rPr lang="en-US" sz="500" dirty="0"/>
              <a:t>Who’s  Afraid of the Big Bad Book? – Lauren Child</a:t>
            </a:r>
            <a:endParaRPr lang="en-GB" sz="500" dirty="0"/>
          </a:p>
          <a:p>
            <a:r>
              <a:rPr lang="en-US" sz="500" dirty="0" err="1"/>
              <a:t>Dr</a:t>
            </a:r>
            <a:r>
              <a:rPr lang="en-US" sz="500" dirty="0"/>
              <a:t> </a:t>
            </a:r>
            <a:r>
              <a:rPr lang="en-US" sz="500" dirty="0" err="1"/>
              <a:t>Xargle’s</a:t>
            </a:r>
            <a:r>
              <a:rPr lang="en-US" sz="500" dirty="0"/>
              <a:t> Book of </a:t>
            </a:r>
            <a:r>
              <a:rPr lang="en-US" sz="500" dirty="0" err="1"/>
              <a:t>Earthlets</a:t>
            </a:r>
            <a:r>
              <a:rPr lang="en-US" sz="500" dirty="0"/>
              <a:t> – Tony Ross</a:t>
            </a:r>
            <a:endParaRPr lang="en-GB" sz="500" dirty="0"/>
          </a:p>
          <a:p>
            <a:r>
              <a:rPr lang="en-US" sz="500" dirty="0"/>
              <a:t>Not Now Bernard – David McKee</a:t>
            </a:r>
            <a:endParaRPr lang="en-GB" sz="500" dirty="0"/>
          </a:p>
          <a:p>
            <a:r>
              <a:rPr lang="en-US" sz="500" dirty="0"/>
              <a:t>Tuesday – David </a:t>
            </a:r>
            <a:r>
              <a:rPr lang="en-US" sz="500" dirty="0" err="1"/>
              <a:t>Wiesner</a:t>
            </a:r>
            <a:endParaRPr lang="en-GB" sz="500" dirty="0"/>
          </a:p>
          <a:p>
            <a:r>
              <a:rPr lang="en-US" sz="500" dirty="0"/>
              <a:t>The Flower – John </a:t>
            </a:r>
            <a:r>
              <a:rPr lang="en-US" sz="500" dirty="0" smtClean="0"/>
              <a:t>Light</a:t>
            </a:r>
          </a:p>
          <a:p>
            <a:r>
              <a:rPr lang="en-US" sz="500" dirty="0"/>
              <a:t>Gorilla – Anthony Browne</a:t>
            </a:r>
            <a:endParaRPr lang="en-GB" sz="500" dirty="0"/>
          </a:p>
          <a:p>
            <a:r>
              <a:rPr lang="en-US" sz="500" dirty="0"/>
              <a:t>Emily Brown and The Thing – Cressida Cowell</a:t>
            </a:r>
            <a:endParaRPr lang="en-GB" sz="500" dirty="0"/>
          </a:p>
          <a:p>
            <a:r>
              <a:rPr lang="en-US" sz="500" dirty="0"/>
              <a:t>Frog and Toad Together – Arnold </a:t>
            </a:r>
            <a:r>
              <a:rPr lang="en-US" sz="500" dirty="0" err="1"/>
              <a:t>Lobel</a:t>
            </a:r>
            <a:endParaRPr lang="en-GB" sz="500" dirty="0"/>
          </a:p>
          <a:p>
            <a:r>
              <a:rPr lang="en-US" sz="500" dirty="0"/>
              <a:t>The Owl Who Was Afraid of the Dark – Jill Tomlinson</a:t>
            </a:r>
            <a:endParaRPr lang="en-GB" sz="500" dirty="0"/>
          </a:p>
          <a:p>
            <a:r>
              <a:rPr lang="en-US" sz="500" dirty="0"/>
              <a:t>Fantastic </a:t>
            </a:r>
            <a:r>
              <a:rPr lang="en-US" sz="500" dirty="0" err="1"/>
              <a:t>Mr</a:t>
            </a:r>
            <a:r>
              <a:rPr lang="en-US" sz="500" dirty="0"/>
              <a:t> Fox – Roald Dahl</a:t>
            </a:r>
            <a:endParaRPr lang="en-GB" sz="500" dirty="0"/>
          </a:p>
          <a:p>
            <a:r>
              <a:rPr lang="en-US" sz="500" dirty="0"/>
              <a:t>The </a:t>
            </a:r>
            <a:r>
              <a:rPr lang="en-US" sz="500" dirty="0" err="1"/>
              <a:t>Hodgeheg</a:t>
            </a:r>
            <a:r>
              <a:rPr lang="en-US" sz="500" dirty="0"/>
              <a:t> – Dick King-Smith</a:t>
            </a:r>
            <a:endParaRPr lang="en-GB" sz="500" dirty="0"/>
          </a:p>
          <a:p>
            <a:r>
              <a:rPr lang="en-US" sz="500" dirty="0"/>
              <a:t>Flat Stanley – Jeff Brown</a:t>
            </a:r>
            <a:endParaRPr lang="en-GB" sz="500" dirty="0"/>
          </a:p>
          <a:p>
            <a:r>
              <a:rPr lang="en-US" sz="500" dirty="0"/>
              <a:t>Willa and Old Miss Annie – </a:t>
            </a:r>
            <a:r>
              <a:rPr lang="en-US" sz="500" dirty="0" err="1"/>
              <a:t>Berlie</a:t>
            </a:r>
            <a:r>
              <a:rPr lang="en-US" sz="500" dirty="0"/>
              <a:t> Doherty</a:t>
            </a:r>
            <a:endParaRPr lang="en-GB" sz="500" dirty="0"/>
          </a:p>
          <a:p>
            <a:endParaRPr lang="en-GB" sz="600" dirty="0"/>
          </a:p>
          <a:p>
            <a:endParaRPr lang="en-GB" sz="600" b="1" u="sng" dirty="0"/>
          </a:p>
        </p:txBody>
      </p:sp>
      <p:sp>
        <p:nvSpPr>
          <p:cNvPr id="25" name="TextBox 24"/>
          <p:cNvSpPr txBox="1"/>
          <p:nvPr/>
        </p:nvSpPr>
        <p:spPr>
          <a:xfrm>
            <a:off x="5365002" y="6747474"/>
            <a:ext cx="722115" cy="923330"/>
          </a:xfrm>
          <a:prstGeom prst="rect">
            <a:avLst/>
          </a:prstGeom>
          <a:noFill/>
        </p:spPr>
        <p:txBody>
          <a:bodyPr wrap="square" rtlCol="0">
            <a:spAutoFit/>
          </a:bodyPr>
          <a:lstStyle/>
          <a:p>
            <a:r>
              <a:rPr lang="en-GB" sz="600" b="1" u="sng" dirty="0"/>
              <a:t>Fiction books- celebrating diversity</a:t>
            </a:r>
          </a:p>
          <a:p>
            <a:r>
              <a:rPr lang="en-US" sz="600" dirty="0" smtClean="0"/>
              <a:t>Ellie </a:t>
            </a:r>
            <a:r>
              <a:rPr lang="en-US" sz="600" dirty="0"/>
              <a:t>and the Cat- </a:t>
            </a:r>
            <a:r>
              <a:rPr lang="en-US" sz="600" dirty="0" err="1"/>
              <a:t>Malorie</a:t>
            </a:r>
            <a:r>
              <a:rPr lang="en-US" sz="600" dirty="0"/>
              <a:t> </a:t>
            </a:r>
            <a:r>
              <a:rPr lang="en-US" sz="600" dirty="0" smtClean="0"/>
              <a:t>Blackman </a:t>
            </a:r>
            <a:endParaRPr lang="en-GB" sz="600" dirty="0"/>
          </a:p>
          <a:p>
            <a:r>
              <a:rPr lang="en-GB" sz="600" dirty="0"/>
              <a:t>If all the world were- Joseph </a:t>
            </a:r>
            <a:r>
              <a:rPr lang="en-GB" sz="600" dirty="0" smtClean="0"/>
              <a:t>Coelho </a:t>
            </a:r>
            <a:endParaRPr lang="en-GB" sz="600" dirty="0"/>
          </a:p>
        </p:txBody>
      </p:sp>
      <p:sp>
        <p:nvSpPr>
          <p:cNvPr id="26" name="TextBox 25"/>
          <p:cNvSpPr txBox="1"/>
          <p:nvPr/>
        </p:nvSpPr>
        <p:spPr>
          <a:xfrm>
            <a:off x="5199070" y="5393921"/>
            <a:ext cx="880886" cy="830997"/>
          </a:xfrm>
          <a:prstGeom prst="rect">
            <a:avLst/>
          </a:prstGeom>
          <a:noFill/>
        </p:spPr>
        <p:txBody>
          <a:bodyPr wrap="square" rtlCol="0">
            <a:spAutoFit/>
          </a:bodyPr>
          <a:lstStyle/>
          <a:p>
            <a:r>
              <a:rPr lang="en-GB" sz="600" b="1" u="sng" dirty="0" smtClean="0"/>
              <a:t>Non-Fiction</a:t>
            </a:r>
          </a:p>
          <a:p>
            <a:r>
              <a:rPr lang="en-GB" sz="600" dirty="0"/>
              <a:t>Florence Nightingale – Lucy Lethbridge</a:t>
            </a:r>
          </a:p>
          <a:p>
            <a:r>
              <a:rPr lang="en-GB" sz="600" dirty="0"/>
              <a:t> </a:t>
            </a:r>
          </a:p>
          <a:p>
            <a:r>
              <a:rPr lang="en-GB" sz="600" dirty="0"/>
              <a:t>Little leaders, Bold Women in Black History- Vashti Harrison</a:t>
            </a:r>
            <a:endParaRPr lang="en-GB" sz="600" b="1" u="sng" dirty="0"/>
          </a:p>
        </p:txBody>
      </p:sp>
      <p:sp>
        <p:nvSpPr>
          <p:cNvPr id="27" name="TextBox 26"/>
          <p:cNvSpPr txBox="1"/>
          <p:nvPr/>
        </p:nvSpPr>
        <p:spPr>
          <a:xfrm>
            <a:off x="3425469" y="5393921"/>
            <a:ext cx="1528157" cy="553998"/>
          </a:xfrm>
          <a:prstGeom prst="rect">
            <a:avLst/>
          </a:prstGeom>
          <a:noFill/>
        </p:spPr>
        <p:txBody>
          <a:bodyPr wrap="square" rtlCol="0">
            <a:spAutoFit/>
          </a:bodyPr>
          <a:lstStyle/>
          <a:p>
            <a:r>
              <a:rPr lang="en-GB" sz="600" b="1" u="sng" dirty="0" smtClean="0"/>
              <a:t>Poetry</a:t>
            </a:r>
          </a:p>
          <a:p>
            <a:r>
              <a:rPr lang="en-GB" sz="600" dirty="0"/>
              <a:t>Heard it in the playground- Allan </a:t>
            </a:r>
            <a:r>
              <a:rPr lang="en-GB" sz="600" dirty="0" err="1"/>
              <a:t>Ahlberg</a:t>
            </a:r>
            <a:endParaRPr lang="en-GB" sz="600" dirty="0"/>
          </a:p>
          <a:p>
            <a:r>
              <a:rPr lang="en-GB" sz="600" dirty="0"/>
              <a:t>The Works KS1- Pie Corbett</a:t>
            </a:r>
          </a:p>
          <a:p>
            <a:r>
              <a:rPr lang="en-GB" sz="600" dirty="0"/>
              <a:t>Crazy </a:t>
            </a:r>
            <a:r>
              <a:rPr lang="en-GB" sz="600" dirty="0" err="1"/>
              <a:t>Maynonnaisy</a:t>
            </a:r>
            <a:r>
              <a:rPr lang="en-GB" sz="600" dirty="0"/>
              <a:t> Mum- Julia Donaldson</a:t>
            </a:r>
          </a:p>
          <a:p>
            <a:r>
              <a:rPr lang="en-GB" sz="600" dirty="0"/>
              <a:t>A First Poetry Book-Pie Corbett</a:t>
            </a:r>
            <a:endParaRPr lang="en-GB" sz="600" b="1" u="sng" dirty="0"/>
          </a:p>
        </p:txBody>
      </p:sp>
      <p:sp>
        <p:nvSpPr>
          <p:cNvPr id="5" name="TextBox 4"/>
          <p:cNvSpPr txBox="1"/>
          <p:nvPr/>
        </p:nvSpPr>
        <p:spPr>
          <a:xfrm>
            <a:off x="686141" y="6848103"/>
            <a:ext cx="947694" cy="646331"/>
          </a:xfrm>
          <a:prstGeom prst="rect">
            <a:avLst/>
          </a:prstGeom>
          <a:noFill/>
        </p:spPr>
        <p:txBody>
          <a:bodyPr wrap="square" rtlCol="0">
            <a:spAutoFit/>
          </a:bodyPr>
          <a:lstStyle/>
          <a:p>
            <a:r>
              <a:rPr lang="en-GB" sz="600" b="1" u="sng" dirty="0" smtClean="0"/>
              <a:t>Non-Fiction</a:t>
            </a:r>
          </a:p>
          <a:p>
            <a:r>
              <a:rPr lang="en-GB" sz="600" dirty="0"/>
              <a:t>Where Animals Live- Brenda Stone</a:t>
            </a:r>
          </a:p>
          <a:p>
            <a:r>
              <a:rPr lang="en-GB" sz="600" dirty="0"/>
              <a:t>The Great Fire of London-Clare Lewis</a:t>
            </a:r>
          </a:p>
          <a:p>
            <a:endParaRPr lang="en-GB" sz="600" dirty="0"/>
          </a:p>
        </p:txBody>
      </p:sp>
      <p:pic>
        <p:nvPicPr>
          <p:cNvPr id="8" name="Picture 7"/>
          <p:cNvPicPr>
            <a:picLocks noChangeAspect="1"/>
          </p:cNvPicPr>
          <p:nvPr/>
        </p:nvPicPr>
        <p:blipFill>
          <a:blip r:embed="rId8"/>
          <a:stretch>
            <a:fillRect/>
          </a:stretch>
        </p:blipFill>
        <p:spPr>
          <a:xfrm>
            <a:off x="5020612" y="120182"/>
            <a:ext cx="1748488" cy="552450"/>
          </a:xfrm>
          <a:prstGeom prst="rect">
            <a:avLst/>
          </a:prstGeom>
        </p:spPr>
      </p:pic>
    </p:spTree>
    <p:extLst>
      <p:ext uri="{BB962C8B-B14F-4D97-AF65-F5344CB8AC3E}">
        <p14:creationId xmlns:p14="http://schemas.microsoft.com/office/powerpoint/2010/main" val="10339963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B058117E170647BAC39EAE48E27E37" ma:contentTypeVersion="14" ma:contentTypeDescription="Create a new document." ma:contentTypeScope="" ma:versionID="d430d54ef179b837b4c71b2fa4e245a4">
  <xsd:schema xmlns:xsd="http://www.w3.org/2001/XMLSchema" xmlns:xs="http://www.w3.org/2001/XMLSchema" xmlns:p="http://schemas.microsoft.com/office/2006/metadata/properties" xmlns:ns2="ee1eca0b-71b6-4494-bb1d-e813ecb41ac9" xmlns:ns3="9146cdb8-42ab-4c82-ae8c-e86206c9830b" targetNamespace="http://schemas.microsoft.com/office/2006/metadata/properties" ma:root="true" ma:fieldsID="550e8b2b7f18cbbe6c303e65dfe4965c" ns2:_="" ns3:_="">
    <xsd:import namespace="ee1eca0b-71b6-4494-bb1d-e813ecb41ac9"/>
    <xsd:import namespace="9146cdb8-42ab-4c82-ae8c-e86206c9830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eca0b-71b6-4494-bb1d-e813ecb41a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descrip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fc646e7-1ca0-4c93-8f68-1daae343595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46cdb8-42ab-4c82-ae8c-e86206c9830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3f60b4ff-b301-4a17-afc3-aa75a42c3627}" ma:internalName="TaxCatchAll" ma:showField="CatchAllData" ma:web="9146cdb8-42ab-4c82-ae8c-e86206c9830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146cdb8-42ab-4c82-ae8c-e86206c9830b" xsi:nil="true"/>
    <lcf76f155ced4ddcb4097134ff3c332f xmlns="ee1eca0b-71b6-4494-bb1d-e813ecb41ac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771F1F5-060C-4445-9774-6879B9A7A98F}">
  <ds:schemaRefs>
    <ds:schemaRef ds:uri="http://schemas.microsoft.com/sharepoint/v3/contenttype/forms"/>
  </ds:schemaRefs>
</ds:datastoreItem>
</file>

<file path=customXml/itemProps2.xml><?xml version="1.0" encoding="utf-8"?>
<ds:datastoreItem xmlns:ds="http://schemas.openxmlformats.org/officeDocument/2006/customXml" ds:itemID="{C348D2C6-3236-4BC6-8259-245E992A2F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1eca0b-71b6-4494-bb1d-e813ecb41ac9"/>
    <ds:schemaRef ds:uri="9146cdb8-42ab-4c82-ae8c-e86206c983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B6CFCD-6998-44C2-8070-B5D07E15EA32}">
  <ds:schemaRefs>
    <ds:schemaRef ds:uri="cca5afe1-ef3d-4775-a75f-cdc74860d17b"/>
    <ds:schemaRef ds:uri="http://www.w3.org/XML/1998/namespace"/>
    <ds:schemaRef ds:uri="http://schemas.microsoft.com/office/infopath/2007/PartnerControls"/>
    <ds:schemaRef ds:uri="http://schemas.microsoft.com/office/2006/metadata/properties"/>
    <ds:schemaRef ds:uri="http://purl.org/dc/terms/"/>
    <ds:schemaRef ds:uri="http://purl.org/dc/dcmitype/"/>
    <ds:schemaRef ds:uri="http://schemas.microsoft.com/office/2006/documentManagement/types"/>
    <ds:schemaRef ds:uri="http://schemas.openxmlformats.org/package/2006/metadata/core-properties"/>
    <ds:schemaRef ds:uri="b5fce579-b57a-4c72-b64b-1a66ee6c6c68"/>
    <ds:schemaRef ds:uri="http://purl.org/dc/elements/1.1/"/>
    <ds:schemaRef ds:uri="9146cdb8-42ab-4c82-ae8c-e86206c9830b"/>
    <ds:schemaRef ds:uri="ee1eca0b-71b6-4494-bb1d-e813ecb41ac9"/>
  </ds:schemaRefs>
</ds:datastoreItem>
</file>

<file path=docProps/app.xml><?xml version="1.0" encoding="utf-8"?>
<Properties xmlns="http://schemas.openxmlformats.org/officeDocument/2006/extended-properties" xmlns:vt="http://schemas.openxmlformats.org/officeDocument/2006/docPropsVTypes">
  <Template>Office Theme</Template>
  <TotalTime>1734</TotalTime>
  <Words>2079</Words>
  <Application>Microsoft Office PowerPoint</Application>
  <PresentationFormat>A4 Paper (210x297 mm)</PresentationFormat>
  <Paragraphs>334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Becky Ashton</dc:creator>
  <cp:lastModifiedBy>C OBrien</cp:lastModifiedBy>
  <cp:revision>930</cp:revision>
  <dcterms:created xsi:type="dcterms:W3CDTF">2020-03-04T16:08:47Z</dcterms:created>
  <dcterms:modified xsi:type="dcterms:W3CDTF">2023-11-09T17:48:28Z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0x0101001AB058117E170647BAC39EAE48E27E37</vt:lpwstr>
  </property>
</Properties>
</file>