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10/30/2023</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10/30/2023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10/30/2023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10/30/2023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10/30/2023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10/30/2023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10/30/2023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10/30/2023</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LbKGLJPp6ww"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TkXcabDUg7Q"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chools.ruthmiskin.com/training/view/TxqrnpMw/i1IVC5ZK"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Phonics screening check 	</a:t>
            </a:r>
            <a:endParaRPr lang="en-GB" dirty="0"/>
          </a:p>
        </p:txBody>
      </p:sp>
      <p:sp>
        <p:nvSpPr>
          <p:cNvPr id="3" name="Subtitle 2"/>
          <p:cNvSpPr>
            <a:spLocks noGrp="1"/>
          </p:cNvSpPr>
          <p:nvPr>
            <p:ph type="subTitle" idx="1"/>
          </p:nvPr>
        </p:nvSpPr>
        <p:spPr/>
        <p:txBody>
          <a:bodyPr/>
          <a:lstStyle/>
          <a:p>
            <a:r>
              <a:rPr lang="en-GB" dirty="0" smtClean="0"/>
              <a:t>Information event for year one parents</a:t>
            </a:r>
            <a:endParaRPr lang="en-GB" dirty="0"/>
          </a:p>
        </p:txBody>
      </p:sp>
    </p:spTree>
    <p:extLst>
      <p:ext uri="{BB962C8B-B14F-4D97-AF65-F5344CB8AC3E}">
        <p14:creationId xmlns:p14="http://schemas.microsoft.com/office/powerpoint/2010/main" val="3111608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the phonics check?</a:t>
            </a:r>
            <a:endParaRPr lang="en-GB" dirty="0"/>
          </a:p>
        </p:txBody>
      </p:sp>
      <p:sp>
        <p:nvSpPr>
          <p:cNvPr id="5" name="Rectangle 4"/>
          <p:cNvSpPr/>
          <p:nvPr/>
        </p:nvSpPr>
        <p:spPr>
          <a:xfrm>
            <a:off x="1141413" y="2199305"/>
            <a:ext cx="6589539" cy="646331"/>
          </a:xfrm>
          <a:prstGeom prst="rect">
            <a:avLst/>
          </a:prstGeom>
        </p:spPr>
        <p:txBody>
          <a:bodyPr wrap="square">
            <a:spAutoFit/>
          </a:bodyPr>
          <a:lstStyle/>
          <a:p>
            <a:r>
              <a:rPr lang="en-GB" dirty="0">
                <a:hlinkClick r:id="rId2"/>
              </a:rPr>
              <a:t>https://</a:t>
            </a:r>
            <a:r>
              <a:rPr lang="en-GB" dirty="0" smtClean="0">
                <a:hlinkClick r:id="rId2"/>
              </a:rPr>
              <a:t>www.youtube.com/watch?v=LbKGLJPp6ww</a:t>
            </a:r>
            <a:endParaRPr lang="en-GB" dirty="0" smtClean="0"/>
          </a:p>
          <a:p>
            <a:endParaRPr lang="en-GB" dirty="0"/>
          </a:p>
        </p:txBody>
      </p:sp>
    </p:spTree>
    <p:extLst>
      <p:ext uri="{BB962C8B-B14F-4D97-AF65-F5344CB8AC3E}">
        <p14:creationId xmlns:p14="http://schemas.microsoft.com/office/powerpoint/2010/main" val="1721531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Taking the check</a:t>
            </a:r>
            <a:endParaRPr lang="en-GB" dirty="0"/>
          </a:p>
        </p:txBody>
      </p:sp>
      <p:sp>
        <p:nvSpPr>
          <p:cNvPr id="3" name="Content Placeholder 2"/>
          <p:cNvSpPr>
            <a:spLocks noGrp="1"/>
          </p:cNvSpPr>
          <p:nvPr>
            <p:ph idx="1"/>
          </p:nvPr>
        </p:nvSpPr>
        <p:spPr>
          <a:xfrm>
            <a:off x="1141412" y="2249487"/>
            <a:ext cx="9905999" cy="4099062"/>
          </a:xfrm>
        </p:spPr>
        <p:txBody>
          <a:bodyPr>
            <a:normAutofit fontScale="92500"/>
          </a:bodyPr>
          <a:lstStyle/>
          <a:p>
            <a:r>
              <a:rPr lang="en-GB" sz="2800" dirty="0" smtClean="0"/>
              <a:t>Children will take their phonics check during </a:t>
            </a:r>
            <a:r>
              <a:rPr lang="en-GB" sz="2800" dirty="0" smtClean="0"/>
              <a:t>W/C 10</a:t>
            </a:r>
            <a:r>
              <a:rPr lang="en-GB" sz="2800" baseline="30000" dirty="0" smtClean="0"/>
              <a:t>th</a:t>
            </a:r>
            <a:r>
              <a:rPr lang="en-GB" sz="2800" dirty="0" smtClean="0"/>
              <a:t> </a:t>
            </a:r>
            <a:r>
              <a:rPr lang="en-GB" sz="2800" dirty="0" smtClean="0"/>
              <a:t>June. </a:t>
            </a:r>
            <a:r>
              <a:rPr lang="en-GB" sz="2800" dirty="0" smtClean="0"/>
              <a:t>Even though this is a while away, we spend the whole year preparing so your child has the best possible chance of passing the screening. </a:t>
            </a:r>
          </a:p>
          <a:p>
            <a:r>
              <a:rPr lang="en-GB" sz="2800" dirty="0" smtClean="0"/>
              <a:t>32/40 is the pass mark. </a:t>
            </a:r>
            <a:endParaRPr lang="en-GB" sz="2800" dirty="0" smtClean="0"/>
          </a:p>
          <a:p>
            <a:r>
              <a:rPr lang="en-GB" sz="2800" dirty="0" smtClean="0"/>
              <a:t>Children will work 1-1 with their teacher to read through the words. </a:t>
            </a:r>
          </a:p>
          <a:p>
            <a:r>
              <a:rPr lang="en-GB" sz="2800" dirty="0" smtClean="0"/>
              <a:t>Pupils can take a break between, if they need to. </a:t>
            </a:r>
          </a:p>
          <a:p>
            <a:r>
              <a:rPr lang="en-GB" sz="2800" dirty="0" smtClean="0"/>
              <a:t>Children will be in a quiet space, with no distractions around them. </a:t>
            </a:r>
            <a:endParaRPr lang="en-GB" sz="2800" dirty="0"/>
          </a:p>
        </p:txBody>
      </p:sp>
    </p:spTree>
    <p:extLst>
      <p:ext uri="{BB962C8B-B14F-4D97-AF65-F5344CB8AC3E}">
        <p14:creationId xmlns:p14="http://schemas.microsoft.com/office/powerpoint/2010/main" val="289904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alien words?</a:t>
            </a:r>
            <a:endParaRPr lang="en-GB" dirty="0"/>
          </a:p>
        </p:txBody>
      </p:sp>
      <p:sp>
        <p:nvSpPr>
          <p:cNvPr id="3" name="Content Placeholder 2"/>
          <p:cNvSpPr>
            <a:spLocks noGrp="1"/>
          </p:cNvSpPr>
          <p:nvPr>
            <p:ph idx="1"/>
          </p:nvPr>
        </p:nvSpPr>
        <p:spPr>
          <a:xfrm>
            <a:off x="553584" y="1896790"/>
            <a:ext cx="9905999" cy="3541714"/>
          </a:xfrm>
        </p:spPr>
        <p:txBody>
          <a:bodyPr>
            <a:normAutofit/>
          </a:bodyPr>
          <a:lstStyle/>
          <a:p>
            <a:r>
              <a:rPr lang="en-GB" sz="2800" dirty="0" smtClean="0"/>
              <a:t>Often, people ask why we make the children read a nonsense word. </a:t>
            </a:r>
            <a:endParaRPr lang="en-GB" sz="2800" dirty="0"/>
          </a:p>
          <a:p>
            <a:r>
              <a:rPr lang="en-GB" sz="2800" dirty="0" smtClean="0"/>
              <a:t>These words are sometimes the best way to assess children’s sounds knowledge, as they have no choice but to sound it out. </a:t>
            </a:r>
            <a:endParaRPr lang="en-GB" sz="2800" dirty="0"/>
          </a:p>
        </p:txBody>
      </p:sp>
      <p:pic>
        <p:nvPicPr>
          <p:cNvPr id="1026" name="Picture 2" descr="https://encrypted-tbn0.gstatic.com/images?q=tbn:ANd9GcQPf_8kFixnJJ50aYIHT88OmfFJPI6KqjgD4jnp1Jd4VweAYT5CphaylqpR:https://dryuc24b85zbr.cloudfront.net/tes/resources/6188298/image%3Fwidth%3D500%26height%3D500%26version%3D1402675545000&amp;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66763" y="3670663"/>
            <a:ext cx="2115780" cy="29920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712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to teach the sounds/blending…</a:t>
            </a:r>
            <a:endParaRPr lang="en-GB" dirty="0"/>
          </a:p>
        </p:txBody>
      </p:sp>
      <p:sp>
        <p:nvSpPr>
          <p:cNvPr id="3" name="Content Placeholder 2"/>
          <p:cNvSpPr>
            <a:spLocks noGrp="1"/>
          </p:cNvSpPr>
          <p:nvPr>
            <p:ph idx="1"/>
          </p:nvPr>
        </p:nvSpPr>
        <p:spPr/>
        <p:txBody>
          <a:bodyPr/>
          <a:lstStyle/>
          <a:p>
            <a:r>
              <a:rPr lang="en-GB" dirty="0" smtClean="0"/>
              <a:t>We teach children to say pure sounds. This means not adding “uh”</a:t>
            </a:r>
          </a:p>
          <a:p>
            <a:r>
              <a:rPr lang="en-GB" dirty="0" smtClean="0"/>
              <a:t>We use the term “special friends” where 2 or 3 letters make one sound. For example: </a:t>
            </a:r>
            <a:r>
              <a:rPr lang="en-GB" dirty="0" err="1" smtClean="0"/>
              <a:t>ch</a:t>
            </a:r>
            <a:r>
              <a:rPr lang="en-GB" dirty="0" smtClean="0"/>
              <a:t>, ay, air</a:t>
            </a:r>
          </a:p>
          <a:p>
            <a:r>
              <a:rPr lang="en-GB" dirty="0" smtClean="0"/>
              <a:t>We teach children to ‘Fred talk’ words. </a:t>
            </a:r>
            <a:r>
              <a:rPr lang="en-GB" dirty="0" err="1" smtClean="0"/>
              <a:t>Sh</a:t>
            </a:r>
            <a:r>
              <a:rPr lang="en-GB" dirty="0" smtClean="0"/>
              <a:t>-</a:t>
            </a:r>
            <a:r>
              <a:rPr lang="en-GB" dirty="0" err="1" smtClean="0"/>
              <a:t>i</a:t>
            </a:r>
            <a:r>
              <a:rPr lang="en-GB" dirty="0" smtClean="0"/>
              <a:t>-p ship. They should say the special friends, Fred talk then read the word. </a:t>
            </a:r>
          </a:p>
          <a:p>
            <a:r>
              <a:rPr lang="en-GB" dirty="0">
                <a:hlinkClick r:id="rId2"/>
              </a:rPr>
              <a:t>https://</a:t>
            </a:r>
            <a:r>
              <a:rPr lang="en-GB" dirty="0" smtClean="0">
                <a:hlinkClick r:id="rId2"/>
              </a:rPr>
              <a:t>www.youtube.com/watch?v=TkXcabDUg7Q</a:t>
            </a:r>
            <a:endParaRPr lang="en-GB" dirty="0" smtClean="0"/>
          </a:p>
          <a:p>
            <a:endParaRPr lang="en-GB" dirty="0" smtClean="0"/>
          </a:p>
          <a:p>
            <a:pPr marL="0" indent="0">
              <a:buNone/>
            </a:pPr>
            <a:endParaRPr lang="en-GB" dirty="0" smtClean="0"/>
          </a:p>
        </p:txBody>
      </p:sp>
    </p:spTree>
    <p:extLst>
      <p:ext uri="{BB962C8B-B14F-4D97-AF65-F5344CB8AC3E}">
        <p14:creationId xmlns:p14="http://schemas.microsoft.com/office/powerpoint/2010/main" val="3421049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to support your child at home</a:t>
            </a:r>
            <a:endParaRPr lang="en-GB" dirty="0"/>
          </a:p>
        </p:txBody>
      </p:sp>
      <p:sp>
        <p:nvSpPr>
          <p:cNvPr id="3" name="Content Placeholder 2"/>
          <p:cNvSpPr>
            <a:spLocks noGrp="1"/>
          </p:cNvSpPr>
          <p:nvPr>
            <p:ph idx="1"/>
          </p:nvPr>
        </p:nvSpPr>
        <p:spPr>
          <a:xfrm>
            <a:off x="1141412" y="1789611"/>
            <a:ext cx="9905999" cy="4001590"/>
          </a:xfrm>
        </p:spPr>
        <p:txBody>
          <a:bodyPr>
            <a:normAutofit/>
          </a:bodyPr>
          <a:lstStyle/>
          <a:p>
            <a:r>
              <a:rPr lang="en-GB" dirty="0" smtClean="0"/>
              <a:t>Throughout the course of the year, your </a:t>
            </a:r>
            <a:r>
              <a:rPr lang="en-GB" dirty="0" smtClean="0"/>
              <a:t>child’s class teacher will be sending home </a:t>
            </a:r>
            <a:r>
              <a:rPr lang="en-GB" dirty="0" smtClean="0"/>
              <a:t>flashcards </a:t>
            </a:r>
            <a:r>
              <a:rPr lang="en-GB" dirty="0" smtClean="0"/>
              <a:t>and words that you can use with your child. </a:t>
            </a:r>
            <a:endParaRPr lang="en-GB" dirty="0" smtClean="0"/>
          </a:p>
          <a:p>
            <a:r>
              <a:rPr lang="en-GB" dirty="0" smtClean="0"/>
              <a:t>Every reading book has a sounds chart and word list at the front, please look at this with the children.</a:t>
            </a:r>
            <a:endParaRPr lang="en-GB" dirty="0" smtClean="0"/>
          </a:p>
          <a:p>
            <a:r>
              <a:rPr lang="en-GB" dirty="0" smtClean="0"/>
              <a:t>There are also videos that class teachers are going to send home, where a RWI consultant will teach your child virtually, where you can simply sit with them and ensure they are reading correctly. </a:t>
            </a:r>
            <a:endParaRPr lang="en-GB" dirty="0" smtClean="0"/>
          </a:p>
          <a:p>
            <a:r>
              <a:rPr lang="en-GB" dirty="0">
                <a:hlinkClick r:id="rId2"/>
              </a:rPr>
              <a:t>https://</a:t>
            </a:r>
            <a:r>
              <a:rPr lang="en-GB" dirty="0" smtClean="0">
                <a:hlinkClick r:id="rId2"/>
              </a:rPr>
              <a:t>schools.ruthmiskin.com/training/view/TxqrnpMw/i1IVC5ZK</a:t>
            </a:r>
            <a:r>
              <a:rPr lang="en-GB" dirty="0" smtClean="0"/>
              <a:t> </a:t>
            </a:r>
            <a:endParaRPr lang="en-GB" dirty="0" smtClean="0"/>
          </a:p>
        </p:txBody>
      </p:sp>
    </p:spTree>
    <p:extLst>
      <p:ext uri="{BB962C8B-B14F-4D97-AF65-F5344CB8AC3E}">
        <p14:creationId xmlns:p14="http://schemas.microsoft.com/office/powerpoint/2010/main" val="831348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useful videos</a:t>
            </a:r>
            <a:endParaRPr lang="en-GB" dirty="0"/>
          </a:p>
        </p:txBody>
      </p:sp>
      <p:sp>
        <p:nvSpPr>
          <p:cNvPr id="3" name="Content Placeholder 2"/>
          <p:cNvSpPr>
            <a:spLocks noGrp="1"/>
          </p:cNvSpPr>
          <p:nvPr>
            <p:ph idx="1"/>
          </p:nvPr>
        </p:nvSpPr>
        <p:spPr/>
        <p:txBody>
          <a:bodyPr/>
          <a:lstStyle/>
          <a:p>
            <a:r>
              <a:rPr lang="en-GB" dirty="0" smtClean="0"/>
              <a:t>If you feel you would like more support in fully understanding how to say the sounds or to blend, there are parent support videos that can be sent home to you. </a:t>
            </a:r>
          </a:p>
          <a:p>
            <a:r>
              <a:rPr lang="en-GB" dirty="0" smtClean="0"/>
              <a:t>Please email the class teacher to request these. </a:t>
            </a:r>
          </a:p>
          <a:p>
            <a:r>
              <a:rPr lang="en-GB" dirty="0" smtClean="0"/>
              <a:t>You can also find other information on the RWI page on the school website. There are lots of resources on here to use will your child, as well as videos showing you how to pronounce the sounds. </a:t>
            </a:r>
          </a:p>
          <a:p>
            <a:endParaRPr lang="en-GB" dirty="0" smtClean="0"/>
          </a:p>
          <a:p>
            <a:endParaRPr lang="en-GB" dirty="0"/>
          </a:p>
        </p:txBody>
      </p:sp>
    </p:spTree>
    <p:extLst>
      <p:ext uri="{BB962C8B-B14F-4D97-AF65-F5344CB8AC3E}">
        <p14:creationId xmlns:p14="http://schemas.microsoft.com/office/powerpoint/2010/main" val="7075719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Circuit</Template>
  <TotalTime>32</TotalTime>
  <Words>403</Words>
  <Application>Microsoft Office PowerPoint</Application>
  <PresentationFormat>Widescreen</PresentationFormat>
  <Paragraphs>27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Trebuchet MS</vt:lpstr>
      <vt:lpstr>Tw Cen MT</vt:lpstr>
      <vt:lpstr>Circuit</vt:lpstr>
      <vt:lpstr>Phonics screening check  </vt:lpstr>
      <vt:lpstr>What is the phonics check?</vt:lpstr>
      <vt:lpstr>Taking the check</vt:lpstr>
      <vt:lpstr>Why alien words?</vt:lpstr>
      <vt:lpstr>How to teach the sounds/blending…</vt:lpstr>
      <vt:lpstr>How to support your child at home</vt:lpstr>
      <vt:lpstr>Other useful videos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Phonics screening check</dc:title>
  <dc:creator>F Walker</dc:creator>
  <cp:lastModifiedBy>Fay Brunning</cp:lastModifiedBy>
  <cp:revision>5</cp:revision>
  <dcterms:created xsi:type="dcterms:W3CDTF">2022-04-09T12:41:41Z</dcterms:created>
  <dcterms:modified xsi:type="dcterms:W3CDTF">2023-10-30T10:54:34Z</dcterms:modified>
</cp:coreProperties>
</file>