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95" r:id="rId6"/>
    <p:sldId id="313" r:id="rId7"/>
    <p:sldId id="274" r:id="rId8"/>
    <p:sldId id="265" r:id="rId9"/>
    <p:sldId id="266" r:id="rId10"/>
    <p:sldId id="290" r:id="rId11"/>
    <p:sldId id="318" r:id="rId12"/>
    <p:sldId id="306" r:id="rId13"/>
    <p:sldId id="317" r:id="rId14"/>
    <p:sldId id="268" r:id="rId15"/>
    <p:sldId id="319" r:id="rId16"/>
    <p:sldId id="307" r:id="rId17"/>
    <p:sldId id="312" r:id="rId18"/>
    <p:sldId id="269" r:id="rId19"/>
    <p:sldId id="320" r:id="rId20"/>
    <p:sldId id="314" r:id="rId21"/>
    <p:sldId id="300" r:id="rId22"/>
    <p:sldId id="310" r:id="rId23"/>
    <p:sldId id="321" r:id="rId24"/>
    <p:sldId id="311" r:id="rId25"/>
    <p:sldId id="294" r:id="rId26"/>
    <p:sldId id="316" r:id="rId27"/>
    <p:sldId id="322" r:id="rId28"/>
    <p:sldId id="296" r:id="rId29"/>
    <p:sldId id="309" r:id="rId30"/>
    <p:sldId id="301" r:id="rId31"/>
    <p:sldId id="323" r:id="rId32"/>
    <p:sldId id="308" r:id="rId33"/>
    <p:sldId id="297" r:id="rId34"/>
    <p:sldId id="272" r:id="rId35"/>
    <p:sldId id="324" r:id="rId36"/>
    <p:sldId id="298" r:id="rId37"/>
    <p:sldId id="267" r:id="rId38"/>
    <p:sldId id="293" r:id="rId39"/>
    <p:sldId id="325" r:id="rId40"/>
    <p:sldId id="280" r:id="rId41"/>
    <p:sldId id="260" r:id="rId42"/>
    <p:sldId id="288" r:id="rId43"/>
    <p:sldId id="326" r:id="rId44"/>
    <p:sldId id="287" r:id="rId45"/>
    <p:sldId id="286" r:id="rId46"/>
    <p:sldId id="302" r:id="rId47"/>
    <p:sldId id="327" r:id="rId48"/>
    <p:sldId id="299" r:id="rId49"/>
    <p:sldId id="271" r:id="rId50"/>
    <p:sldId id="264" r:id="rId51"/>
    <p:sldId id="328" r:id="rId52"/>
    <p:sldId id="278" r:id="rId53"/>
    <p:sldId id="292" r:id="rId54"/>
    <p:sldId id="275" r:id="rId55"/>
    <p:sldId id="329" r:id="rId56"/>
    <p:sldId id="289" r:id="rId57"/>
    <p:sldId id="276" r:id="rId58"/>
    <p:sldId id="284" r:id="rId59"/>
    <p:sldId id="330" r:id="rId60"/>
    <p:sldId id="305" r:id="rId61"/>
    <p:sldId id="282" r:id="rId62"/>
    <p:sldId id="291" r:id="rId63"/>
    <p:sldId id="331" r:id="rId64"/>
    <p:sldId id="273" r:id="rId65"/>
    <p:sldId id="279" r:id="rId66"/>
    <p:sldId id="303" r:id="rId67"/>
    <p:sldId id="332" r:id="rId68"/>
    <p:sldId id="283" r:id="rId69"/>
    <p:sldId id="285" r:id="rId70"/>
    <p:sldId id="315" r:id="rId71"/>
    <p:sldId id="333" r:id="rId72"/>
    <p:sldId id="270" r:id="rId73"/>
    <p:sldId id="304" r:id="rId74"/>
    <p:sldId id="277" r:id="rId75"/>
    <p:sldId id="335" r:id="rId76"/>
    <p:sldId id="334" r:id="rId77"/>
    <p:sldId id="281" r:id="rId78"/>
    <p:sldId id="336" r:id="rId79"/>
    <p:sldId id="338" r:id="rId80"/>
    <p:sldId id="337" r:id="rId81"/>
    <p:sldId id="339" r:id="rId82"/>
    <p:sldId id="340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956-A7C6-42B8-B2FD-F8980F3AB546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37AE-10EB-4D95-84D3-53B08695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4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956-A7C6-42B8-B2FD-F8980F3AB546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37AE-10EB-4D95-84D3-53B08695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5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956-A7C6-42B8-B2FD-F8980F3AB546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37AE-10EB-4D95-84D3-53B08695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80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956-A7C6-42B8-B2FD-F8980F3AB546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37AE-10EB-4D95-84D3-53B08695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0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956-A7C6-42B8-B2FD-F8980F3AB546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37AE-10EB-4D95-84D3-53B08695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2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956-A7C6-42B8-B2FD-F8980F3AB546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37AE-10EB-4D95-84D3-53B08695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8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956-A7C6-42B8-B2FD-F8980F3AB546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37AE-10EB-4D95-84D3-53B08695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71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956-A7C6-42B8-B2FD-F8980F3AB546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37AE-10EB-4D95-84D3-53B08695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1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956-A7C6-42B8-B2FD-F8980F3AB546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37AE-10EB-4D95-84D3-53B08695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956-A7C6-42B8-B2FD-F8980F3AB546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37AE-10EB-4D95-84D3-53B08695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4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956-A7C6-42B8-B2FD-F8980F3AB546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37AE-10EB-4D95-84D3-53B08695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3B956-A7C6-42B8-B2FD-F8980F3AB546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537AE-10EB-4D95-84D3-53B08695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4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781" y="253218"/>
            <a:ext cx="10613739" cy="1282244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Fred Frog needs your help!</a:t>
            </a:r>
            <a:endParaRPr lang="en-GB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1607">
            <a:off x="195376" y="164856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5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9800" t="43318" r="41386" b="33990"/>
          <a:stretch/>
        </p:blipFill>
        <p:spPr>
          <a:xfrm>
            <a:off x="3291840" y="1565230"/>
            <a:ext cx="5753686" cy="390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162" t="16760" r="32324" b="61081"/>
          <a:stretch/>
        </p:blipFill>
        <p:spPr>
          <a:xfrm>
            <a:off x="2660072" y="1849582"/>
            <a:ext cx="7032245" cy="33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164" t="69517" r="39150" b="10033"/>
          <a:stretch/>
        </p:blipFill>
        <p:spPr>
          <a:xfrm>
            <a:off x="2786703" y="1668650"/>
            <a:ext cx="6016334" cy="30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423" t="18125" r="32088" b="60722"/>
          <a:stretch/>
        </p:blipFill>
        <p:spPr>
          <a:xfrm>
            <a:off x="1980988" y="1617784"/>
            <a:ext cx="7908599" cy="3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162" t="42328" r="32324" b="35513"/>
          <a:stretch/>
        </p:blipFill>
        <p:spPr>
          <a:xfrm>
            <a:off x="2639291" y="1891146"/>
            <a:ext cx="6943788" cy="32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136" t="18257" r="32245" b="59814"/>
          <a:stretch/>
        </p:blipFill>
        <p:spPr>
          <a:xfrm>
            <a:off x="2951748" y="1925053"/>
            <a:ext cx="6863453" cy="30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423" t="42740" r="32088" b="35144"/>
          <a:stretch/>
        </p:blipFill>
        <p:spPr>
          <a:xfrm>
            <a:off x="2672859" y="1912345"/>
            <a:ext cx="6865035" cy="32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9186" y="-168813"/>
            <a:ext cx="10613739" cy="1209821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Help him to read these </a:t>
            </a:r>
            <a:endParaRPr lang="en-GB" sz="6600" b="1" u="sng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9956">
            <a:off x="364187" y="1767621"/>
            <a:ext cx="4345832" cy="4456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1836" y="1167617"/>
            <a:ext cx="64684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NEW WORDS</a:t>
            </a:r>
            <a:endParaRPr lang="en-US" sz="7200" b="1" cap="none" spc="0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136" t="68978" r="32245" b="9376"/>
          <a:stretch/>
        </p:blipFill>
        <p:spPr>
          <a:xfrm>
            <a:off x="3061323" y="2035443"/>
            <a:ext cx="6740975" cy="297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558" t="16395" r="40089" b="65528"/>
          <a:stretch/>
        </p:blipFill>
        <p:spPr>
          <a:xfrm>
            <a:off x="3374301" y="2011680"/>
            <a:ext cx="5277330" cy="27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801" t="43914" r="32165" b="34376"/>
          <a:stretch/>
        </p:blipFill>
        <p:spPr>
          <a:xfrm>
            <a:off x="2836092" y="2101516"/>
            <a:ext cx="6193196" cy="29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801" t="68914" r="32165" b="8807"/>
          <a:stretch/>
        </p:blipFill>
        <p:spPr>
          <a:xfrm>
            <a:off x="2895599" y="2053390"/>
            <a:ext cx="6280485" cy="30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747" t="42548" r="32196" b="35529"/>
          <a:stretch/>
        </p:blipFill>
        <p:spPr>
          <a:xfrm>
            <a:off x="2405575" y="1744396"/>
            <a:ext cx="7583598" cy="35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164" t="46683" r="39150" b="35973"/>
          <a:stretch/>
        </p:blipFill>
        <p:spPr>
          <a:xfrm>
            <a:off x="2290758" y="1906291"/>
            <a:ext cx="7067016" cy="30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4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233" t="42932" r="32304" b="35175"/>
          <a:stretch/>
        </p:blipFill>
        <p:spPr>
          <a:xfrm>
            <a:off x="2405573" y="1872956"/>
            <a:ext cx="7779436" cy="34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801" t="18182" r="32165" b="59375"/>
          <a:stretch/>
        </p:blipFill>
        <p:spPr>
          <a:xfrm>
            <a:off x="2703093" y="1887498"/>
            <a:ext cx="6101599" cy="29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8503" t="66010" r="38251" b="15144"/>
          <a:stretch/>
        </p:blipFill>
        <p:spPr>
          <a:xfrm>
            <a:off x="2729132" y="2124222"/>
            <a:ext cx="6141696" cy="279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3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162" t="67328" r="32324" b="10512"/>
          <a:stretch/>
        </p:blipFill>
        <p:spPr>
          <a:xfrm>
            <a:off x="3325092" y="2140528"/>
            <a:ext cx="6191918" cy="29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233" t="67837" r="32304" b="10214"/>
          <a:stretch/>
        </p:blipFill>
        <p:spPr>
          <a:xfrm>
            <a:off x="2280618" y="1786596"/>
            <a:ext cx="7795572" cy="35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3260" t="13510" r="31981" b="64759"/>
          <a:stretch/>
        </p:blipFill>
        <p:spPr>
          <a:xfrm>
            <a:off x="2475914" y="1561515"/>
            <a:ext cx="7184228" cy="35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2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421" t="19443" r="42576" b="66534"/>
          <a:stretch/>
        </p:blipFill>
        <p:spPr>
          <a:xfrm>
            <a:off x="2715065" y="1505243"/>
            <a:ext cx="6344529" cy="33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342" t="69813" r="31980" b="7644"/>
          <a:stretch/>
        </p:blipFill>
        <p:spPr>
          <a:xfrm>
            <a:off x="3006145" y="1997613"/>
            <a:ext cx="6588020" cy="301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747" t="67548" r="32196" b="10145"/>
          <a:stretch/>
        </p:blipFill>
        <p:spPr>
          <a:xfrm>
            <a:off x="2082019" y="1772529"/>
            <a:ext cx="7745114" cy="37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4126" t="12741" r="32520" b="64759"/>
          <a:stretch/>
        </p:blipFill>
        <p:spPr>
          <a:xfrm>
            <a:off x="2377440" y="1227413"/>
            <a:ext cx="7413673" cy="40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152" t="42356" r="35008" b="36682"/>
          <a:stretch/>
        </p:blipFill>
        <p:spPr>
          <a:xfrm>
            <a:off x="2574387" y="2011678"/>
            <a:ext cx="7329268" cy="28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4126" t="38126" r="32520" b="39374"/>
          <a:stretch/>
        </p:blipFill>
        <p:spPr>
          <a:xfrm>
            <a:off x="2982349" y="1444869"/>
            <a:ext cx="6682155" cy="36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3206" t="65845" r="32196" b="14568"/>
          <a:stretch/>
        </p:blipFill>
        <p:spPr>
          <a:xfrm>
            <a:off x="2305581" y="1547447"/>
            <a:ext cx="8577872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747" t="13649" r="32196" b="64183"/>
          <a:stretch/>
        </p:blipFill>
        <p:spPr>
          <a:xfrm>
            <a:off x="2672860" y="1997612"/>
            <a:ext cx="7470184" cy="35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161" t="69116" r="32377" b="8866"/>
          <a:stretch/>
        </p:blipFill>
        <p:spPr>
          <a:xfrm>
            <a:off x="2096085" y="1659988"/>
            <a:ext cx="8053569" cy="35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8827" t="41010" r="40306" b="39567"/>
          <a:stretch/>
        </p:blipFill>
        <p:spPr>
          <a:xfrm>
            <a:off x="3235569" y="1805550"/>
            <a:ext cx="5877787" cy="30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5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990" t="43081" r="40197" b="38028"/>
          <a:stretch/>
        </p:blipFill>
        <p:spPr>
          <a:xfrm>
            <a:off x="2672861" y="1751707"/>
            <a:ext cx="6907238" cy="370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746" t="38702" r="31981" b="38606"/>
          <a:stretch/>
        </p:blipFill>
        <p:spPr>
          <a:xfrm>
            <a:off x="2475914" y="2039874"/>
            <a:ext cx="6921303" cy="33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233" t="17547" r="32304" b="60722"/>
          <a:stretch/>
        </p:blipFill>
        <p:spPr>
          <a:xfrm>
            <a:off x="2335235" y="1997612"/>
            <a:ext cx="7357405" cy="32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4126" t="64087" r="32520" b="14760"/>
          <a:stretch/>
        </p:blipFill>
        <p:spPr>
          <a:xfrm>
            <a:off x="2954214" y="2044373"/>
            <a:ext cx="6344530" cy="323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317" t="40886" r="39549" b="38897"/>
          <a:stretch/>
        </p:blipFill>
        <p:spPr>
          <a:xfrm>
            <a:off x="3260034" y="1903990"/>
            <a:ext cx="6109252" cy="32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747" t="17548" r="32196" b="61876"/>
          <a:stretch/>
        </p:blipFill>
        <p:spPr>
          <a:xfrm>
            <a:off x="1913206" y="1899138"/>
            <a:ext cx="7921295" cy="3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828" t="70049" r="32197" b="8028"/>
          <a:stretch/>
        </p:blipFill>
        <p:spPr>
          <a:xfrm>
            <a:off x="3151164" y="1997612"/>
            <a:ext cx="6328243" cy="31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9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8610" t="18510" r="38900" b="60721"/>
          <a:stretch/>
        </p:blipFill>
        <p:spPr>
          <a:xfrm>
            <a:off x="2799469" y="1814733"/>
            <a:ext cx="6692055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828" t="19279" r="32197" b="58029"/>
          <a:stretch/>
        </p:blipFill>
        <p:spPr>
          <a:xfrm>
            <a:off x="3207433" y="1847130"/>
            <a:ext cx="6766321" cy="34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161" t="17551" r="32377" b="59866"/>
          <a:stretch/>
        </p:blipFill>
        <p:spPr>
          <a:xfrm>
            <a:off x="2138288" y="1805427"/>
            <a:ext cx="7526215" cy="33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136" t="43695" r="32245" b="34095"/>
          <a:stretch/>
        </p:blipFill>
        <p:spPr>
          <a:xfrm>
            <a:off x="2806286" y="1898405"/>
            <a:ext cx="6461700" cy="29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394" t="64856" r="32089" b="13029"/>
          <a:stretch/>
        </p:blipFill>
        <p:spPr>
          <a:xfrm>
            <a:off x="2785403" y="1927274"/>
            <a:ext cx="6682156" cy="32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017" t="65818" r="32629" b="11105"/>
          <a:stretch/>
        </p:blipFill>
        <p:spPr>
          <a:xfrm>
            <a:off x="2546252" y="1899139"/>
            <a:ext cx="6999620" cy="33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240" t="72075" r="41386" b="10144"/>
          <a:stretch/>
        </p:blipFill>
        <p:spPr>
          <a:xfrm>
            <a:off x="3066757" y="1707367"/>
            <a:ext cx="6175717" cy="35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746" t="64277" r="31981" b="13607"/>
          <a:stretch/>
        </p:blipFill>
        <p:spPr>
          <a:xfrm>
            <a:off x="3094891" y="2194559"/>
            <a:ext cx="6710291" cy="31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583" t="13510" r="33818" b="64567"/>
          <a:stretch/>
        </p:blipFill>
        <p:spPr>
          <a:xfrm>
            <a:off x="2377441" y="1730326"/>
            <a:ext cx="7822621" cy="31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394" t="14472" r="32089" b="64182"/>
          <a:stretch/>
        </p:blipFill>
        <p:spPr>
          <a:xfrm>
            <a:off x="2771335" y="1871004"/>
            <a:ext cx="6849320" cy="32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8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017" t="15048" r="32629" b="62067"/>
          <a:stretch/>
        </p:blipFill>
        <p:spPr>
          <a:xfrm>
            <a:off x="2644726" y="1674055"/>
            <a:ext cx="6849075" cy="32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193" t="43145" r="32377" b="34649"/>
          <a:stretch/>
        </p:blipFill>
        <p:spPr>
          <a:xfrm>
            <a:off x="2616589" y="1772529"/>
            <a:ext cx="6962915" cy="34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164" t="18476" r="39150" b="60471"/>
          <a:stretch/>
        </p:blipFill>
        <p:spPr>
          <a:xfrm>
            <a:off x="3080083" y="1876926"/>
            <a:ext cx="5934243" cy="30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423" t="67548" r="32088" b="9952"/>
          <a:stretch/>
        </p:blipFill>
        <p:spPr>
          <a:xfrm>
            <a:off x="2560321" y="1740030"/>
            <a:ext cx="7403096" cy="35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394" t="39087" r="32089" b="38221"/>
          <a:stretch/>
        </p:blipFill>
        <p:spPr>
          <a:xfrm>
            <a:off x="3362177" y="2152357"/>
            <a:ext cx="5739620" cy="28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828" t="44663" r="32197" b="33221"/>
          <a:stretch/>
        </p:blipFill>
        <p:spPr>
          <a:xfrm>
            <a:off x="2968284" y="1770945"/>
            <a:ext cx="6672001" cy="332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394" t="14472" r="32089" b="64182"/>
          <a:stretch/>
        </p:blipFill>
        <p:spPr>
          <a:xfrm>
            <a:off x="2771335" y="1871004"/>
            <a:ext cx="6849320" cy="32215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1" y="3020089"/>
            <a:ext cx="3144972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phlaim</a:t>
            </a:r>
            <a:endParaRPr lang="en-US" sz="6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345" t="67164" r="37170" b="11490"/>
          <a:stretch/>
        </p:blipFill>
        <p:spPr>
          <a:xfrm>
            <a:off x="2489982" y="1814732"/>
            <a:ext cx="7078216" cy="32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4126" t="64087" r="32520" b="14760"/>
          <a:stretch/>
        </p:blipFill>
        <p:spPr>
          <a:xfrm>
            <a:off x="2954214" y="2044373"/>
            <a:ext cx="6344530" cy="32310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23112" y="3205874"/>
            <a:ext cx="2895344" cy="132343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quake</a:t>
            </a:r>
            <a:endParaRPr lang="en-US" sz="80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558" y="-173216"/>
            <a:ext cx="7441809" cy="5997240"/>
          </a:xfrm>
        </p:spPr>
        <p:txBody>
          <a:bodyPr>
            <a:normAutofit/>
          </a:bodyPr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Don’t forget: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1) Special Friends.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2) Fred Talk.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3) Blend</a:t>
            </a:r>
            <a:b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GB" sz="73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5483">
            <a:off x="1087247" y="2091178"/>
            <a:ext cx="4345832" cy="44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6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342" t="19279" r="31980" b="58413"/>
          <a:stretch/>
        </p:blipFill>
        <p:spPr>
          <a:xfrm>
            <a:off x="2926079" y="1869522"/>
            <a:ext cx="7090117" cy="32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3206" t="65845" r="32196" b="14568"/>
          <a:stretch/>
        </p:blipFill>
        <p:spPr>
          <a:xfrm>
            <a:off x="2305581" y="1547447"/>
            <a:ext cx="8577872" cy="3840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6939" y="2744412"/>
            <a:ext cx="4094921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splurn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017" t="65818" r="32629" b="11105"/>
          <a:stretch/>
        </p:blipFill>
        <p:spPr>
          <a:xfrm>
            <a:off x="2546252" y="1899139"/>
            <a:ext cx="6999620" cy="3319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8217" y="3060100"/>
            <a:ext cx="3220753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 smtClean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praints</a:t>
            </a:r>
            <a:endParaRPr lang="en-US" sz="72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345" t="67164" r="37170" b="11490"/>
          <a:stretch/>
        </p:blipFill>
        <p:spPr>
          <a:xfrm>
            <a:off x="2596649" y="1894245"/>
            <a:ext cx="7078216" cy="3207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9657" y="2887822"/>
            <a:ext cx="3352200" cy="144655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strike</a:t>
            </a:r>
            <a:endParaRPr lang="en-US" sz="88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376" t="46485" r="31980" b="33990"/>
          <a:stretch/>
        </p:blipFill>
        <p:spPr>
          <a:xfrm>
            <a:off x="2620725" y="1758462"/>
            <a:ext cx="7732725" cy="331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78</Words>
  <Application>Microsoft Office PowerPoint</Application>
  <PresentationFormat>Widescreen</PresentationFormat>
  <Paragraphs>28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Calibri</vt:lpstr>
      <vt:lpstr>Calibri Light</vt:lpstr>
      <vt:lpstr>Comic Sans MS</vt:lpstr>
      <vt:lpstr>Office Theme</vt:lpstr>
      <vt:lpstr>Fred Frog needs your help!</vt:lpstr>
      <vt:lpstr>Help him to read these 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  <vt:lpstr>Don’t forget:  1) Special Friends. 2) Fred Talk. 3) Blend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Fred Frog needs your help!</dc:title>
  <dc:creator>Kristel Ward</dc:creator>
  <cp:lastModifiedBy>Faith Sanders-Day</cp:lastModifiedBy>
  <cp:revision>13</cp:revision>
  <dcterms:created xsi:type="dcterms:W3CDTF">2017-05-02T19:07:10Z</dcterms:created>
  <dcterms:modified xsi:type="dcterms:W3CDTF">2019-04-08T18:29:52Z</dcterms:modified>
</cp:coreProperties>
</file>