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82"/>
  </p:normalViewPr>
  <p:slideViewPr>
    <p:cSldViewPr snapToGrid="0" snapToObjects="1" showGuides="1">
      <p:cViewPr varScale="1">
        <p:scale>
          <a:sx n="165" d="100"/>
          <a:sy n="165" d="100"/>
        </p:scale>
        <p:origin x="1200" y="2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AC649-4CD7-7F4F-8CC2-B300A2FE84FB}" type="datetimeFigureOut">
              <a:rPr lang="en-US" smtClean="0"/>
              <a:t>9/16/19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70368-601F-3148-BD15-00D2157E6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967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AC649-4CD7-7F4F-8CC2-B300A2FE84FB}" type="datetimeFigureOut">
              <a:rPr lang="en-US" smtClean="0"/>
              <a:t>9/16/19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70368-601F-3148-BD15-00D2157E6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67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AC649-4CD7-7F4F-8CC2-B300A2FE84FB}" type="datetimeFigureOut">
              <a:rPr lang="en-US" smtClean="0"/>
              <a:t>9/16/19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70368-601F-3148-BD15-00D2157E6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13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AC649-4CD7-7F4F-8CC2-B300A2FE84FB}" type="datetimeFigureOut">
              <a:rPr lang="en-US" smtClean="0"/>
              <a:t>9/16/19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70368-601F-3148-BD15-00D2157E6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312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AC649-4CD7-7F4F-8CC2-B300A2FE84FB}" type="datetimeFigureOut">
              <a:rPr lang="en-US" smtClean="0"/>
              <a:t>9/16/19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70368-601F-3148-BD15-00D2157E6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843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AC649-4CD7-7F4F-8CC2-B300A2FE84FB}" type="datetimeFigureOut">
              <a:rPr lang="en-US" smtClean="0"/>
              <a:t>9/16/19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70368-601F-3148-BD15-00D2157E6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542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AC649-4CD7-7F4F-8CC2-B300A2FE84FB}" type="datetimeFigureOut">
              <a:rPr lang="en-US" smtClean="0"/>
              <a:t>9/16/19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70368-601F-3148-BD15-00D2157E6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535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AC649-4CD7-7F4F-8CC2-B300A2FE84FB}" type="datetimeFigureOut">
              <a:rPr lang="en-US" smtClean="0"/>
              <a:t>9/16/19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70368-601F-3148-BD15-00D2157E6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385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AC649-4CD7-7F4F-8CC2-B300A2FE84FB}" type="datetimeFigureOut">
              <a:rPr lang="en-US" smtClean="0"/>
              <a:t>9/16/19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70368-601F-3148-BD15-00D2157E6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01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AC649-4CD7-7F4F-8CC2-B300A2FE84FB}" type="datetimeFigureOut">
              <a:rPr lang="en-US" smtClean="0"/>
              <a:t>9/16/19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70368-601F-3148-BD15-00D2157E6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408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AC649-4CD7-7F4F-8CC2-B300A2FE84FB}" type="datetimeFigureOut">
              <a:rPr lang="en-US" smtClean="0"/>
              <a:t>9/16/19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70368-601F-3148-BD15-00D2157E6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87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AC649-4CD7-7F4F-8CC2-B300A2FE84FB}" type="datetimeFigureOut">
              <a:rPr lang="en-US" smtClean="0"/>
              <a:t>9/16/19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170368-601F-3148-BD15-00D2157E62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628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9243B1-3CB2-B540-995E-079202D15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771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DFFEA6-DF18-6045-84CF-FC33CBCA4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925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3F15A9-0145-4F4A-B483-8064E20C8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816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021BCA-9A36-5A42-A7B6-8C65F9E63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621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048187-61EB-2C48-901C-78247DA62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183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ED9A45-B639-FF47-8504-D578BEA8B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715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01866C-C9EE-D54A-9C0B-696BCE44C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80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2B0510-59FA-0E47-9F23-C0038F173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80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09F2E7-2803-124F-A1AE-4807D11C1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112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CD82CF-661E-7647-8B2F-E4A0AC533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608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1924A2-9C6C-0F48-9C17-81FA2E5C0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798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A4158E-3CB6-A645-9B22-1DFC5C5E7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444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033578-C8B8-B74D-A96C-56C67AC8A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467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DAEAD4-15FD-9F4C-B179-99296D28C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196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B5B04E-4B06-0346-A96F-DDC1843D7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062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236C08-1589-6341-A878-A6D503B42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590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1B629A-EB82-5046-96F6-8B48A7C54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507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428617-D128-2840-ABEB-E037CA77E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177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45D6CE-DD3C-4F42-B809-017E90087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42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13D9A0-FF14-F444-9C7D-10DBA4F99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48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E9CD03-6115-0D4B-9050-F4E708842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555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968658-F072-0043-8C06-91AD8E357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337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FE3640-49F5-7B45-A7E8-CE9D190AE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20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80AF27-BE52-2942-880E-518C47E56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602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5FA976-2D1E-0648-BCFA-85EEA4B08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533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0E3710-6F35-CC46-936A-FA91B9327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628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BBA946-0EFB-E44E-9E3B-AB736961E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263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A676CC-BD59-0042-8E63-B0754547C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177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393A22-A09F-6142-BD7C-5957E9293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76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2D0A43-3FB0-BB46-8130-E6474FBA5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388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BDFF8D-CBB5-1848-A0CE-EE8B13A98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" y="0"/>
            <a:ext cx="9135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808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</TotalTime>
  <Words>0</Words>
  <Application>Microsoft Macintosh PowerPoint</Application>
  <PresentationFormat>On-screen Show (4:3)</PresentationFormat>
  <Paragraphs>0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Kathy Kielty</dc:creator>
  <cp:lastModifiedBy>Kathy Kielty</cp:lastModifiedBy>
  <cp:revision>1</cp:revision>
  <dcterms:created xsi:type="dcterms:W3CDTF">2019-09-16T11:16:01Z</dcterms:created>
  <dcterms:modified xsi:type="dcterms:W3CDTF">2019-09-16T11:19:30Z</dcterms:modified>
</cp:coreProperties>
</file>