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53" d="100"/>
          <a:sy n="153" d="100"/>
        </p:scale>
        <p:origin x="-5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1D1FC-1754-8843-9269-22E40B1FBEF7}" type="datetimeFigureOut">
              <a:rPr lang="en-US" smtClean="0"/>
              <a:t>16/09/17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1941-EE6E-FD4B-81AB-0CB10A3EB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1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1D1FC-1754-8843-9269-22E40B1FBEF7}" type="datetimeFigureOut">
              <a:rPr lang="en-US" smtClean="0"/>
              <a:t>16/09/17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1941-EE6E-FD4B-81AB-0CB10A3EB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4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1D1FC-1754-8843-9269-22E40B1FBEF7}" type="datetimeFigureOut">
              <a:rPr lang="en-US" smtClean="0"/>
              <a:t>16/09/17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1941-EE6E-FD4B-81AB-0CB10A3EB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75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1D1FC-1754-8843-9269-22E40B1FBEF7}" type="datetimeFigureOut">
              <a:rPr lang="en-US" smtClean="0"/>
              <a:t>16/09/17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1941-EE6E-FD4B-81AB-0CB10A3EB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1D1FC-1754-8843-9269-22E40B1FBEF7}" type="datetimeFigureOut">
              <a:rPr lang="en-US" smtClean="0"/>
              <a:t>16/09/17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1941-EE6E-FD4B-81AB-0CB10A3EB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32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1D1FC-1754-8843-9269-22E40B1FBEF7}" type="datetimeFigureOut">
              <a:rPr lang="en-US" smtClean="0"/>
              <a:t>16/09/17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1941-EE6E-FD4B-81AB-0CB10A3EB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65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1D1FC-1754-8843-9269-22E40B1FBEF7}" type="datetimeFigureOut">
              <a:rPr lang="en-US" smtClean="0"/>
              <a:t>16/09/17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1941-EE6E-FD4B-81AB-0CB10A3EB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85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1D1FC-1754-8843-9269-22E40B1FBEF7}" type="datetimeFigureOut">
              <a:rPr lang="en-US" smtClean="0"/>
              <a:t>16/09/17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1941-EE6E-FD4B-81AB-0CB10A3EB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6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1D1FC-1754-8843-9269-22E40B1FBEF7}" type="datetimeFigureOut">
              <a:rPr lang="en-US" smtClean="0"/>
              <a:t>16/09/17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1941-EE6E-FD4B-81AB-0CB10A3EB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47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1D1FC-1754-8843-9269-22E40B1FBEF7}" type="datetimeFigureOut">
              <a:rPr lang="en-US" smtClean="0"/>
              <a:t>16/09/17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1941-EE6E-FD4B-81AB-0CB10A3EB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1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1D1FC-1754-8843-9269-22E40B1FBEF7}" type="datetimeFigureOut">
              <a:rPr lang="en-US" smtClean="0"/>
              <a:t>16/09/17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1941-EE6E-FD4B-81AB-0CB10A3EB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16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1D1FC-1754-8843-9269-22E40B1FBEF7}" type="datetimeFigureOut">
              <a:rPr lang="en-US" smtClean="0"/>
              <a:t>16/09/17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71941-EE6E-FD4B-81AB-0CB10A3EB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_10_02_DP_Power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94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_10_02_DP_Powerpoint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Katherine Kielty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 Kielty</dc:creator>
  <cp:lastModifiedBy>Katherine Kielty</cp:lastModifiedBy>
  <cp:revision>5</cp:revision>
  <dcterms:created xsi:type="dcterms:W3CDTF">2017-09-16T15:32:22Z</dcterms:created>
  <dcterms:modified xsi:type="dcterms:W3CDTF">2017-09-16T15:37:37Z</dcterms:modified>
</cp:coreProperties>
</file>