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82"/>
  </p:normalViewPr>
  <p:slideViewPr>
    <p:cSldViewPr snapToGrid="0" snapToObjects="1" showGuides="1">
      <p:cViewPr varScale="1">
        <p:scale>
          <a:sx n="158" d="100"/>
          <a:sy n="158" d="100"/>
        </p:scale>
        <p:origin x="200" y="3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3140-DCAE-A24E-9A0F-C5B0F14A058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ADE28-F183-FA41-BE33-E166935BE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5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3140-DCAE-A24E-9A0F-C5B0F14A058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ADE28-F183-FA41-BE33-E166935BE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39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3140-DCAE-A24E-9A0F-C5B0F14A058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ADE28-F183-FA41-BE33-E166935BE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1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3140-DCAE-A24E-9A0F-C5B0F14A058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ADE28-F183-FA41-BE33-E166935BE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6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3140-DCAE-A24E-9A0F-C5B0F14A058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ADE28-F183-FA41-BE33-E166935BE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6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3140-DCAE-A24E-9A0F-C5B0F14A058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ADE28-F183-FA41-BE33-E166935BE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65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3140-DCAE-A24E-9A0F-C5B0F14A058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ADE28-F183-FA41-BE33-E166935BE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20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3140-DCAE-A24E-9A0F-C5B0F14A058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ADE28-F183-FA41-BE33-E166935BE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3140-DCAE-A24E-9A0F-C5B0F14A058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ADE28-F183-FA41-BE33-E166935BE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68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3140-DCAE-A24E-9A0F-C5B0F14A058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ADE28-F183-FA41-BE33-E166935BE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73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3140-DCAE-A24E-9A0F-C5B0F14A058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ADE28-F183-FA41-BE33-E166935BE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56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53140-DCAE-A24E-9A0F-C5B0F14A058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ADE28-F183-FA41-BE33-E166935BE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0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38B5D3-BFD1-814E-B0E9-813A9403F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2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F15AF-D391-C542-B4F8-220BA1E58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5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F8CBAB-AB41-8B47-9757-52F32C18C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5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BD1F70-59A3-5748-B8AE-E7D7356D2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0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9FDD6-925B-0A4D-B3FC-C327DC2E1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7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B734EB-4658-B840-800E-E4E3D4449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8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6A524F-243A-8C4D-B868-89F2E0F15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9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267CF-D7AC-424D-9097-FA7AF38CD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6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AC6C2-0FA5-5946-B3C6-9E7F9140C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C5ACD-A162-7546-A7D2-5EEA028FE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3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A3DEF-FDC4-F244-8869-341CF54A5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F5ADB-64D3-F24E-ACC1-E84AB64F9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2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1DD9D-2400-784B-B8BB-319228B35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4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95EDF3-812C-F14D-8107-EAAF84D39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1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9E7640-024D-554E-A776-079E5B999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6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EB6F4-E601-8A41-A6AF-5EDEC93D9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7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43AFF-674D-E84C-8D07-E2E302A6E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8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F06498-7CA8-1E45-879D-FDFEDEBD3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35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CAF6D-E85A-9A46-9A24-E4C2B8294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8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C098A9-D4C7-F747-92BF-05E9C18AD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4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8232B-A988-234B-9774-BF0816BCB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5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490D6-8D90-DC4A-80F5-D8A84C48B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4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3638F-7756-124A-A8BD-1463803B0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4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D6F30-F4A8-D644-A8A1-A9876C96E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4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24BE47-5592-C54B-B901-50AF504B1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3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B0188-40FC-AC49-8A7A-208835F95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3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A95F9-6883-FB44-A9BF-0D48D9BCC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2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33C6D8-B2BC-4449-8264-14FA4B001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9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7F950-CAE0-384F-B7B2-D0FD1E47E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9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D3BE7-7E3E-F54C-898F-7C2227C87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1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1A86F-D398-7840-83D8-7B648A0E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8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Macintosh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Kielty</dc:creator>
  <cp:lastModifiedBy>Kathy Kielty</cp:lastModifiedBy>
  <cp:revision>1</cp:revision>
  <dcterms:created xsi:type="dcterms:W3CDTF">2019-09-16T10:16:17Z</dcterms:created>
  <dcterms:modified xsi:type="dcterms:W3CDTF">2019-09-16T10:23:25Z</dcterms:modified>
</cp:coreProperties>
</file>