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82"/>
  </p:normalViewPr>
  <p:slideViewPr>
    <p:cSldViewPr snapToGrid="0" snapToObjects="1" showGuides="1">
      <p:cViewPr varScale="1">
        <p:scale>
          <a:sx n="165" d="100"/>
          <a:sy n="165" d="100"/>
        </p:scale>
        <p:origin x="1200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5AA6-657E-CB48-8489-52ECBE29C266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3EFC-81D9-4E48-B010-CB269790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23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5AA6-657E-CB48-8489-52ECBE29C266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3EFC-81D9-4E48-B010-CB269790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28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5AA6-657E-CB48-8489-52ECBE29C266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3EFC-81D9-4E48-B010-CB269790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87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5AA6-657E-CB48-8489-52ECBE29C266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3EFC-81D9-4E48-B010-CB269790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5AA6-657E-CB48-8489-52ECBE29C266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3EFC-81D9-4E48-B010-CB269790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53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5AA6-657E-CB48-8489-52ECBE29C266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3EFC-81D9-4E48-B010-CB269790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9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5AA6-657E-CB48-8489-52ECBE29C266}" type="datetimeFigureOut">
              <a:rPr lang="en-US" smtClean="0"/>
              <a:t>9/16/19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3EFC-81D9-4E48-B010-CB269790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47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5AA6-657E-CB48-8489-52ECBE29C266}" type="datetimeFigureOut">
              <a:rPr lang="en-US" smtClean="0"/>
              <a:t>9/16/19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3EFC-81D9-4E48-B010-CB269790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33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5AA6-657E-CB48-8489-52ECBE29C266}" type="datetimeFigureOut">
              <a:rPr lang="en-US" smtClean="0"/>
              <a:t>9/16/19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3EFC-81D9-4E48-B010-CB269790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23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5AA6-657E-CB48-8489-52ECBE29C266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3EFC-81D9-4E48-B010-CB269790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80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5AA6-657E-CB48-8489-52ECBE29C266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3EFC-81D9-4E48-B010-CB269790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85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F5AA6-657E-CB48-8489-52ECBE29C266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3EFC-81D9-4E48-B010-CB269790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CC9611-BA53-D246-B39D-53ACA7348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92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35F009-EE49-5744-8B97-2E4F2B752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52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DC613B-38AE-A946-A85F-E8348C5E2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4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F00EC-1330-884C-92CA-71258AEDC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4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86B5A-500F-4846-8944-FEF610E73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401AB0-28B9-A54F-8BFC-20FC6995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41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228BC3-9BD2-FA4B-AFC1-C0311956C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2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4F7987-0066-3042-88FD-30A1BC907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4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6F8F0F-53B4-6B43-AA98-2A055BC72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75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47E74C-4CDD-8346-9AB4-0F7B8FFB0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78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61B51F-F5F1-A344-80BE-EA99A7BD6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74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E16D0-A0A6-ED4F-B0B7-39F2D839C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96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96C0B5-6B93-AF45-B44B-D8EDAC3AE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6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0D8678-D718-9B47-9163-F1DE26645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92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B2194B-DB53-944D-A290-29B0C49AE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91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017D13-7D42-1242-B196-2F77E67A7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5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AB5A39-55A2-6E4B-9426-AD906E217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74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9B3891-1A9C-E94F-B2C6-9BF85AC93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77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130D0D-ABEB-A748-A3C2-6CF23DD5D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30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0DB51-8F87-6343-851D-2BDA72E85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45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2F223F-D9F8-464A-AB87-1E3A7D750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43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50498D-CE36-5B48-9732-880069DCC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56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67789-842D-ED40-9669-A1DE9DC00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20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7876D2-4D80-1C4B-9457-9D757F4EB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61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48137-3EC7-134F-9E46-2D78F7144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93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54BD16-E69A-834C-A8D2-29268F220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02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801B23-51AE-B949-847E-17F872DD2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5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A6205A-FC2B-794E-A28D-E3ACABFCB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44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E9C7B3-3D82-504E-A844-1FAC4A0B6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15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880C60-4058-3E4A-B914-8EE665F24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66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44531-D3B0-034D-8427-1F852C30E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40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0</Words>
  <Application>Microsoft Macintosh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Kielty</dc:creator>
  <cp:lastModifiedBy>Kathy Kielty</cp:lastModifiedBy>
  <cp:revision>1</cp:revision>
  <dcterms:created xsi:type="dcterms:W3CDTF">2019-09-16T10:42:08Z</dcterms:created>
  <dcterms:modified xsi:type="dcterms:W3CDTF">2019-09-16T10:45:36Z</dcterms:modified>
</cp:coreProperties>
</file>